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704" r:id="rId1"/>
  </p:sldMasterIdLst>
  <p:notesMasterIdLst>
    <p:notesMasterId r:id="rId14"/>
  </p:notesMasterIdLst>
  <p:sldIdLst>
    <p:sldId id="256" r:id="rId2"/>
    <p:sldId id="264" r:id="rId3"/>
    <p:sldId id="265" r:id="rId4"/>
    <p:sldId id="257" r:id="rId5"/>
    <p:sldId id="258" r:id="rId6"/>
    <p:sldId id="259" r:id="rId7"/>
    <p:sldId id="260" r:id="rId8"/>
    <p:sldId id="261" r:id="rId9"/>
    <p:sldId id="262" r:id="rId10"/>
    <p:sldId id="263" r:id="rId11"/>
    <p:sldId id="268" r:id="rId12"/>
    <p:sldId id="266" r:id="rId13"/>
  </p:sldIdLst>
  <p:sldSz cx="14630400" cy="8229600"/>
  <p:notesSz cx="8229600" cy="14630400"/>
  <p:embeddedFontLst>
    <p:embeddedFont>
      <p:font typeface="Algerian" panose="04020705040A02060702" pitchFamily="82" charset="0"/>
      <p:regular r:id="rId15"/>
    </p:embeddedFont>
    <p:embeddedFont>
      <p:font typeface="Cabin" panose="020B0604020202020204" charset="0"/>
      <p:regular r:id="rId16"/>
    </p:embeddedFont>
    <p:embeddedFont>
      <p:font typeface="Century Gothic" panose="020B0502020202020204" pitchFamily="34" charset="0"/>
      <p:regular r:id="rId17"/>
      <p:bold r:id="rId18"/>
      <p:italic r:id="rId19"/>
      <p:boldItalic r:id="rId20"/>
    </p:embeddedFont>
    <p:embeddedFont>
      <p:font typeface="Unbounded" panose="020B0604020202020204" charset="0"/>
      <p:regular r:id="rId21"/>
    </p:embeddedFont>
    <p:embeddedFont>
      <p:font typeface="Wingdings 3" panose="05040102010807070707" pitchFamily="18" charset="2"/>
      <p:regular r:id="rId22"/>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69" d="100"/>
          <a:sy n="69" d="100"/>
        </p:scale>
        <p:origin x="677"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font" Target="fonts/font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88476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85946" y="1737361"/>
            <a:ext cx="10590790" cy="3995497"/>
          </a:xfrm>
        </p:spPr>
        <p:txBody>
          <a:bodyPr anchor="b"/>
          <a:lstStyle>
            <a:lvl1pPr>
              <a:defRPr sz="8640"/>
            </a:lvl1pPr>
          </a:lstStyle>
          <a:p>
            <a:r>
              <a:rPr lang="en-US"/>
              <a:t>Click to edit Master title style</a:t>
            </a:r>
            <a:endParaRPr lang="en-US" dirty="0"/>
          </a:p>
        </p:txBody>
      </p:sp>
      <p:sp>
        <p:nvSpPr>
          <p:cNvPr id="3" name="Subtitle 2"/>
          <p:cNvSpPr>
            <a:spLocks noGrp="1"/>
          </p:cNvSpPr>
          <p:nvPr>
            <p:ph type="subTitle" idx="1"/>
          </p:nvPr>
        </p:nvSpPr>
        <p:spPr>
          <a:xfrm>
            <a:off x="1385946" y="5732856"/>
            <a:ext cx="10590790" cy="1033704"/>
          </a:xfrm>
        </p:spPr>
        <p:txBody>
          <a:bodyPr anchor="t"/>
          <a:lstStyle>
            <a:lvl1pPr marL="0" indent="0" algn="l">
              <a:buNone/>
              <a:defRPr cap="all">
                <a:solidFill>
                  <a:schemeClr val="accent1"/>
                </a:solidFill>
              </a:defRPr>
            </a:lvl1pPr>
            <a:lvl2pPr marL="548640" indent="0" algn="ctr">
              <a:buNone/>
              <a:defRPr>
                <a:solidFill>
                  <a:schemeClr val="tx1">
                    <a:tint val="75000"/>
                  </a:schemeClr>
                </a:solidFill>
              </a:defRPr>
            </a:lvl2pPr>
            <a:lvl3pPr marL="1097280" indent="0" algn="ctr">
              <a:buNone/>
              <a:defRPr>
                <a:solidFill>
                  <a:schemeClr val="tx1">
                    <a:tint val="75000"/>
                  </a:schemeClr>
                </a:solidFill>
              </a:defRPr>
            </a:lvl3pPr>
            <a:lvl4pPr marL="1645920" indent="0" algn="ctr">
              <a:buNone/>
              <a:defRPr>
                <a:solidFill>
                  <a:schemeClr val="tx1">
                    <a:tint val="75000"/>
                  </a:schemeClr>
                </a:solidFill>
              </a:defRPr>
            </a:lvl4pPr>
            <a:lvl5pPr marL="2194560" indent="0" algn="ctr">
              <a:buNone/>
              <a:defRPr>
                <a:solidFill>
                  <a:schemeClr val="tx1">
                    <a:tint val="75000"/>
                  </a:schemeClr>
                </a:solidFill>
              </a:defRPr>
            </a:lvl5pPr>
            <a:lvl6pPr marL="2743200" indent="0" algn="ctr">
              <a:buNone/>
              <a:defRPr>
                <a:solidFill>
                  <a:schemeClr val="tx1">
                    <a:tint val="75000"/>
                  </a:schemeClr>
                </a:solidFill>
              </a:defRPr>
            </a:lvl6pPr>
            <a:lvl7pPr marL="3291840" indent="0" algn="ctr">
              <a:buNone/>
              <a:defRPr>
                <a:solidFill>
                  <a:schemeClr val="tx1">
                    <a:tint val="75000"/>
                  </a:schemeClr>
                </a:solidFill>
              </a:defRPr>
            </a:lvl7pPr>
            <a:lvl8pPr marL="3840480" indent="0" algn="ctr">
              <a:buNone/>
              <a:defRPr>
                <a:solidFill>
                  <a:schemeClr val="tx1">
                    <a:tint val="75000"/>
                  </a:schemeClr>
                </a:solidFill>
              </a:defRPr>
            </a:lvl8pPr>
            <a:lvl9pPr marL="438912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3/18/2025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74609550"/>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85948" y="5760704"/>
            <a:ext cx="10590788" cy="680086"/>
          </a:xfrm>
        </p:spPr>
        <p:txBody>
          <a:bodyPr anchor="b">
            <a:normAutofit/>
          </a:bodyPr>
          <a:lstStyle>
            <a:lvl1pPr algn="l">
              <a:defRPr sz="288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85946" y="822960"/>
            <a:ext cx="10590790" cy="4368799"/>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920"/>
            </a:lvl1pPr>
            <a:lvl2pPr marL="548640" indent="0">
              <a:buNone/>
              <a:defRPr sz="1920"/>
            </a:lvl2pPr>
            <a:lvl3pPr marL="1097280" indent="0">
              <a:buNone/>
              <a:defRPr sz="192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r>
              <a:rPr lang="en-US"/>
              <a:t>Click icon to add picture</a:t>
            </a:r>
            <a:endParaRPr lang="en-US" dirty="0"/>
          </a:p>
        </p:txBody>
      </p:sp>
      <p:sp>
        <p:nvSpPr>
          <p:cNvPr id="4" name="Text Placeholder 3"/>
          <p:cNvSpPr>
            <a:spLocks noGrp="1"/>
          </p:cNvSpPr>
          <p:nvPr>
            <p:ph type="body" sz="half" idx="2"/>
          </p:nvPr>
        </p:nvSpPr>
        <p:spPr>
          <a:xfrm>
            <a:off x="1385947" y="6440790"/>
            <a:ext cx="10590787" cy="592454"/>
          </a:xfrm>
        </p:spPr>
        <p:txBody>
          <a:bodyPr>
            <a:normAutofit/>
          </a:bodyPr>
          <a:lstStyle>
            <a:lvl1pPr marL="0" indent="0">
              <a:buNone/>
              <a:defRPr sz="144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3/18/2025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571935922"/>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85945" y="1737360"/>
            <a:ext cx="10590791" cy="2377440"/>
          </a:xfrm>
        </p:spPr>
        <p:txBody>
          <a:bodyPr/>
          <a:lstStyle>
            <a:lvl1pPr>
              <a:defRPr sz="5760"/>
            </a:lvl1pPr>
          </a:lstStyle>
          <a:p>
            <a:r>
              <a:rPr lang="en-US"/>
              <a:t>Click to edit Master title style</a:t>
            </a:r>
            <a:endParaRPr lang="en-US" dirty="0"/>
          </a:p>
        </p:txBody>
      </p:sp>
      <p:sp>
        <p:nvSpPr>
          <p:cNvPr id="8" name="Text Placeholder 3"/>
          <p:cNvSpPr>
            <a:spLocks noGrp="1"/>
          </p:cNvSpPr>
          <p:nvPr>
            <p:ph type="body" sz="half" idx="2"/>
          </p:nvPr>
        </p:nvSpPr>
        <p:spPr>
          <a:xfrm>
            <a:off x="1385945" y="4389120"/>
            <a:ext cx="10590791" cy="2834640"/>
          </a:xfrm>
        </p:spPr>
        <p:txBody>
          <a:bodyPr anchor="ctr">
            <a:normAutofit/>
          </a:bodyPr>
          <a:lstStyle>
            <a:lvl1pPr marL="0" indent="0">
              <a:buNone/>
              <a:defRPr sz="216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smtClean="0"/>
              <a:t>3/18/2025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643082493"/>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889762" y="1737360"/>
            <a:ext cx="9599178" cy="2788049"/>
          </a:xfrm>
        </p:spPr>
        <p:txBody>
          <a:bodyPr/>
          <a:lstStyle>
            <a:lvl1pPr>
              <a:defRPr sz="5760"/>
            </a:lvl1pPr>
          </a:lstStyle>
          <a:p>
            <a:r>
              <a:rPr lang="en-US"/>
              <a:t>Click to edit Master title style</a:t>
            </a:r>
            <a:endParaRPr lang="en-US" dirty="0"/>
          </a:p>
        </p:txBody>
      </p:sp>
      <p:sp>
        <p:nvSpPr>
          <p:cNvPr id="14" name="Text Placeholder 3"/>
          <p:cNvSpPr>
            <a:spLocks noGrp="1"/>
          </p:cNvSpPr>
          <p:nvPr>
            <p:ph type="body" sz="half" idx="13"/>
          </p:nvPr>
        </p:nvSpPr>
        <p:spPr>
          <a:xfrm>
            <a:off x="2316481" y="4525409"/>
            <a:ext cx="8735579" cy="410609"/>
          </a:xfrm>
        </p:spPr>
        <p:txBody>
          <a:bodyPr anchor="t">
            <a:normAutofit/>
          </a:bodyPr>
          <a:lstStyle>
            <a:lvl1pPr marL="0" indent="0">
              <a:buNone/>
              <a:defRPr lang="en-US" sz="1680" b="0" i="0" kern="1200" cap="small" dirty="0">
                <a:solidFill>
                  <a:schemeClr val="accent1"/>
                </a:solidFill>
                <a:latin typeface="+mj-lt"/>
                <a:ea typeface="+mj-ea"/>
                <a:cs typeface="+mj-cs"/>
              </a:defRPr>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10" name="Text Placeholder 3"/>
          <p:cNvSpPr>
            <a:spLocks noGrp="1"/>
          </p:cNvSpPr>
          <p:nvPr>
            <p:ph type="body" sz="half" idx="2"/>
          </p:nvPr>
        </p:nvSpPr>
        <p:spPr>
          <a:xfrm>
            <a:off x="1385945" y="5220788"/>
            <a:ext cx="10590791" cy="2011680"/>
          </a:xfrm>
        </p:spPr>
        <p:txBody>
          <a:bodyPr anchor="ctr">
            <a:normAutofit/>
          </a:bodyPr>
          <a:lstStyle>
            <a:lvl1pPr marL="0" indent="0">
              <a:buNone/>
              <a:defRPr sz="216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smtClean="0"/>
              <a:t>3/18/2025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
        <p:nvSpPr>
          <p:cNvPr id="9" name="TextBox 8"/>
          <p:cNvSpPr txBox="1"/>
          <p:nvPr/>
        </p:nvSpPr>
        <p:spPr>
          <a:xfrm>
            <a:off x="1077954" y="1165504"/>
            <a:ext cx="962294" cy="2345257"/>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sz="14640" dirty="0"/>
              <a:t>“</a:t>
            </a:r>
          </a:p>
        </p:txBody>
      </p:sp>
      <p:sp>
        <p:nvSpPr>
          <p:cNvPr id="13" name="TextBox 12"/>
          <p:cNvSpPr txBox="1"/>
          <p:nvPr/>
        </p:nvSpPr>
        <p:spPr>
          <a:xfrm>
            <a:off x="11196588" y="3136545"/>
            <a:ext cx="962294" cy="2345257"/>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sz="14640" dirty="0"/>
              <a:t>”</a:t>
            </a:r>
          </a:p>
        </p:txBody>
      </p:sp>
    </p:spTree>
    <p:extLst>
      <p:ext uri="{BB962C8B-B14F-4D97-AF65-F5344CB8AC3E}">
        <p14:creationId xmlns:p14="http://schemas.microsoft.com/office/powerpoint/2010/main" val="4251717584"/>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385945" y="3749041"/>
            <a:ext cx="10590792" cy="1983816"/>
          </a:xfrm>
        </p:spPr>
        <p:txBody>
          <a:bodyPr anchor="b"/>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1385945" y="5732857"/>
            <a:ext cx="10590791" cy="1032480"/>
          </a:xfrm>
        </p:spPr>
        <p:txBody>
          <a:bodyPr anchor="t"/>
          <a:lstStyle>
            <a:lvl1pPr marL="0" indent="0" algn="l">
              <a:buNone/>
              <a:defRPr sz="2400" cap="none">
                <a:solidFill>
                  <a:schemeClr val="accent1"/>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smtClean="0"/>
              <a:t>3/18/2025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84251572"/>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5040"/>
            </a:lvl1pPr>
          </a:lstStyle>
          <a:p>
            <a:r>
              <a:rPr lang="en-US"/>
              <a:t>Click to edit Master title style</a:t>
            </a:r>
            <a:endParaRPr lang="en-US" dirty="0"/>
          </a:p>
        </p:txBody>
      </p:sp>
      <p:sp>
        <p:nvSpPr>
          <p:cNvPr id="3" name="Text Placeholder 2"/>
          <p:cNvSpPr>
            <a:spLocks noGrp="1"/>
          </p:cNvSpPr>
          <p:nvPr>
            <p:ph type="body" idx="1"/>
          </p:nvPr>
        </p:nvSpPr>
        <p:spPr>
          <a:xfrm>
            <a:off x="759537" y="2377440"/>
            <a:ext cx="3536239" cy="691514"/>
          </a:xfrm>
        </p:spPr>
        <p:txBody>
          <a:bodyPr anchor="b">
            <a:noAutofit/>
          </a:bodyPr>
          <a:lstStyle>
            <a:lvl1pPr marL="0" indent="0">
              <a:buNone/>
              <a:defRPr sz="2880" b="0">
                <a:solidFill>
                  <a:schemeClr val="accent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16" name="Text Placeholder 3"/>
          <p:cNvSpPr>
            <a:spLocks noGrp="1"/>
          </p:cNvSpPr>
          <p:nvPr>
            <p:ph type="body" sz="half" idx="15"/>
          </p:nvPr>
        </p:nvSpPr>
        <p:spPr>
          <a:xfrm>
            <a:off x="782956" y="3200400"/>
            <a:ext cx="3512820" cy="4307206"/>
          </a:xfrm>
        </p:spPr>
        <p:txBody>
          <a:bodyPr anchor="t">
            <a:normAutofit/>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5" name="Text Placeholder 4"/>
          <p:cNvSpPr>
            <a:spLocks noGrp="1"/>
          </p:cNvSpPr>
          <p:nvPr>
            <p:ph type="body" sz="quarter" idx="3"/>
          </p:nvPr>
        </p:nvSpPr>
        <p:spPr>
          <a:xfrm>
            <a:off x="4660392" y="2377440"/>
            <a:ext cx="3523489" cy="691514"/>
          </a:xfrm>
        </p:spPr>
        <p:txBody>
          <a:bodyPr anchor="b">
            <a:noAutofit/>
          </a:bodyPr>
          <a:lstStyle>
            <a:lvl1pPr marL="0" indent="0">
              <a:buNone/>
              <a:defRPr sz="2880" b="0">
                <a:solidFill>
                  <a:schemeClr val="accent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19" name="Text Placeholder 3"/>
          <p:cNvSpPr>
            <a:spLocks noGrp="1"/>
          </p:cNvSpPr>
          <p:nvPr>
            <p:ph type="body" sz="half" idx="16"/>
          </p:nvPr>
        </p:nvSpPr>
        <p:spPr>
          <a:xfrm>
            <a:off x="4647727" y="3200400"/>
            <a:ext cx="3536153" cy="4307206"/>
          </a:xfrm>
        </p:spPr>
        <p:txBody>
          <a:bodyPr anchor="t">
            <a:normAutofit/>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14" name="Text Placeholder 4"/>
          <p:cNvSpPr>
            <a:spLocks noGrp="1"/>
          </p:cNvSpPr>
          <p:nvPr>
            <p:ph type="body" sz="quarter" idx="13"/>
          </p:nvPr>
        </p:nvSpPr>
        <p:spPr>
          <a:xfrm>
            <a:off x="8549640" y="2377440"/>
            <a:ext cx="3518536" cy="691514"/>
          </a:xfrm>
        </p:spPr>
        <p:txBody>
          <a:bodyPr anchor="b">
            <a:noAutofit/>
          </a:bodyPr>
          <a:lstStyle>
            <a:lvl1pPr marL="0" indent="0">
              <a:buNone/>
              <a:defRPr sz="2880" b="0">
                <a:solidFill>
                  <a:schemeClr val="accent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20" name="Text Placeholder 3"/>
          <p:cNvSpPr>
            <a:spLocks noGrp="1"/>
          </p:cNvSpPr>
          <p:nvPr>
            <p:ph type="body" sz="half" idx="17"/>
          </p:nvPr>
        </p:nvSpPr>
        <p:spPr>
          <a:xfrm>
            <a:off x="8549640" y="3200400"/>
            <a:ext cx="3518536" cy="4307206"/>
          </a:xfrm>
        </p:spPr>
        <p:txBody>
          <a:bodyPr anchor="t">
            <a:normAutofit/>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cxnSp>
        <p:nvCxnSpPr>
          <p:cNvPr id="17" name="Straight Connector 16"/>
          <p:cNvCxnSpPr/>
          <p:nvPr/>
        </p:nvCxnSpPr>
        <p:spPr>
          <a:xfrm>
            <a:off x="4471370" y="2560320"/>
            <a:ext cx="0" cy="475488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8354672" y="2560320"/>
            <a:ext cx="0" cy="4760258"/>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C764DE79-268F-4C1A-8933-263129D2AF90}" type="datetimeFigureOut">
              <a:rPr lang="en-US" smtClean="0"/>
              <a:t>3/18/2025</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773671720"/>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5040"/>
            </a:lvl1pPr>
          </a:lstStyle>
          <a:p>
            <a:r>
              <a:rPr lang="en-US"/>
              <a:t>Click to edit Master title style</a:t>
            </a:r>
            <a:endParaRPr lang="en-US" dirty="0"/>
          </a:p>
        </p:txBody>
      </p:sp>
      <p:sp>
        <p:nvSpPr>
          <p:cNvPr id="3" name="Text Placeholder 2"/>
          <p:cNvSpPr>
            <a:spLocks noGrp="1"/>
          </p:cNvSpPr>
          <p:nvPr>
            <p:ph type="body" idx="1"/>
          </p:nvPr>
        </p:nvSpPr>
        <p:spPr>
          <a:xfrm>
            <a:off x="782956" y="5101139"/>
            <a:ext cx="3528060" cy="691514"/>
          </a:xfrm>
        </p:spPr>
        <p:txBody>
          <a:bodyPr anchor="b">
            <a:noAutofit/>
          </a:bodyPr>
          <a:lstStyle>
            <a:lvl1pPr marL="0" indent="0">
              <a:buNone/>
              <a:defRPr sz="2880" b="0">
                <a:solidFill>
                  <a:schemeClr val="accent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29" name="Picture Placeholder 2"/>
          <p:cNvSpPr>
            <a:spLocks noGrp="1" noChangeAspect="1"/>
          </p:cNvSpPr>
          <p:nvPr>
            <p:ph type="pic" idx="15"/>
          </p:nvPr>
        </p:nvSpPr>
        <p:spPr>
          <a:xfrm>
            <a:off x="782956" y="2651760"/>
            <a:ext cx="3528060" cy="18288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920"/>
            </a:lvl1pPr>
            <a:lvl2pPr marL="548640" indent="0">
              <a:buNone/>
              <a:defRPr sz="1920"/>
            </a:lvl2pPr>
            <a:lvl3pPr marL="1097280" indent="0">
              <a:buNone/>
              <a:defRPr sz="192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r>
              <a:rPr lang="en-US"/>
              <a:t>Click icon to add picture</a:t>
            </a:r>
            <a:endParaRPr lang="en-US" dirty="0"/>
          </a:p>
        </p:txBody>
      </p:sp>
      <p:sp>
        <p:nvSpPr>
          <p:cNvPr id="22" name="Text Placeholder 3"/>
          <p:cNvSpPr>
            <a:spLocks noGrp="1"/>
          </p:cNvSpPr>
          <p:nvPr>
            <p:ph type="body" sz="half" idx="18"/>
          </p:nvPr>
        </p:nvSpPr>
        <p:spPr>
          <a:xfrm>
            <a:off x="782956" y="5792654"/>
            <a:ext cx="3528060" cy="791027"/>
          </a:xfrm>
        </p:spPr>
        <p:txBody>
          <a:bodyPr anchor="t">
            <a:normAutofit/>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5" name="Text Placeholder 4"/>
          <p:cNvSpPr>
            <a:spLocks noGrp="1"/>
          </p:cNvSpPr>
          <p:nvPr>
            <p:ph type="body" sz="quarter" idx="3"/>
          </p:nvPr>
        </p:nvSpPr>
        <p:spPr>
          <a:xfrm>
            <a:off x="4667251" y="5101139"/>
            <a:ext cx="3516630" cy="691514"/>
          </a:xfrm>
        </p:spPr>
        <p:txBody>
          <a:bodyPr anchor="b">
            <a:noAutofit/>
          </a:bodyPr>
          <a:lstStyle>
            <a:lvl1pPr marL="0" indent="0">
              <a:buNone/>
              <a:defRPr sz="2880" b="0">
                <a:solidFill>
                  <a:schemeClr val="accent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30" name="Picture Placeholder 2"/>
          <p:cNvSpPr>
            <a:spLocks noGrp="1" noChangeAspect="1"/>
          </p:cNvSpPr>
          <p:nvPr>
            <p:ph type="pic" idx="21"/>
          </p:nvPr>
        </p:nvSpPr>
        <p:spPr>
          <a:xfrm>
            <a:off x="4667249" y="2651760"/>
            <a:ext cx="3516630" cy="18288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920"/>
            </a:lvl1pPr>
            <a:lvl2pPr marL="548640" indent="0">
              <a:buNone/>
              <a:defRPr sz="1920"/>
            </a:lvl2pPr>
            <a:lvl3pPr marL="1097280" indent="0">
              <a:buNone/>
              <a:defRPr sz="192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r>
              <a:rPr lang="en-US"/>
              <a:t>Click icon to add picture</a:t>
            </a:r>
            <a:endParaRPr lang="en-US" dirty="0"/>
          </a:p>
        </p:txBody>
      </p:sp>
      <p:sp>
        <p:nvSpPr>
          <p:cNvPr id="23" name="Text Placeholder 3"/>
          <p:cNvSpPr>
            <a:spLocks noGrp="1"/>
          </p:cNvSpPr>
          <p:nvPr>
            <p:ph type="body" sz="half" idx="19"/>
          </p:nvPr>
        </p:nvSpPr>
        <p:spPr>
          <a:xfrm>
            <a:off x="4665627" y="5792653"/>
            <a:ext cx="3521287" cy="791027"/>
          </a:xfrm>
        </p:spPr>
        <p:txBody>
          <a:bodyPr anchor="t">
            <a:normAutofit/>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14" name="Text Placeholder 4"/>
          <p:cNvSpPr>
            <a:spLocks noGrp="1"/>
          </p:cNvSpPr>
          <p:nvPr>
            <p:ph type="body" sz="quarter" idx="13"/>
          </p:nvPr>
        </p:nvSpPr>
        <p:spPr>
          <a:xfrm>
            <a:off x="8549640" y="5101139"/>
            <a:ext cx="3518536" cy="691514"/>
          </a:xfrm>
        </p:spPr>
        <p:txBody>
          <a:bodyPr anchor="b">
            <a:noAutofit/>
          </a:bodyPr>
          <a:lstStyle>
            <a:lvl1pPr marL="0" indent="0">
              <a:buNone/>
              <a:defRPr sz="2880" b="0">
                <a:solidFill>
                  <a:schemeClr val="accent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31" name="Picture Placeholder 2"/>
          <p:cNvSpPr>
            <a:spLocks noGrp="1" noChangeAspect="1"/>
          </p:cNvSpPr>
          <p:nvPr>
            <p:ph type="pic" idx="22"/>
          </p:nvPr>
        </p:nvSpPr>
        <p:spPr>
          <a:xfrm>
            <a:off x="8549639" y="2651760"/>
            <a:ext cx="3518536" cy="18288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920"/>
            </a:lvl1pPr>
            <a:lvl2pPr marL="548640" indent="0">
              <a:buNone/>
              <a:defRPr sz="1920"/>
            </a:lvl2pPr>
            <a:lvl3pPr marL="1097280" indent="0">
              <a:buNone/>
              <a:defRPr sz="192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r>
              <a:rPr lang="en-US"/>
              <a:t>Click icon to add picture</a:t>
            </a:r>
            <a:endParaRPr lang="en-US" dirty="0"/>
          </a:p>
        </p:txBody>
      </p:sp>
      <p:sp>
        <p:nvSpPr>
          <p:cNvPr id="24" name="Text Placeholder 3"/>
          <p:cNvSpPr>
            <a:spLocks noGrp="1"/>
          </p:cNvSpPr>
          <p:nvPr>
            <p:ph type="body" sz="half" idx="20"/>
          </p:nvPr>
        </p:nvSpPr>
        <p:spPr>
          <a:xfrm>
            <a:off x="8549491" y="5792650"/>
            <a:ext cx="3523196" cy="791027"/>
          </a:xfrm>
        </p:spPr>
        <p:txBody>
          <a:bodyPr anchor="t">
            <a:normAutofit/>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cxnSp>
        <p:nvCxnSpPr>
          <p:cNvPr id="17" name="Straight Connector 16"/>
          <p:cNvCxnSpPr/>
          <p:nvPr/>
        </p:nvCxnSpPr>
        <p:spPr>
          <a:xfrm>
            <a:off x="4471370" y="2560320"/>
            <a:ext cx="0" cy="475488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8354672" y="2560320"/>
            <a:ext cx="0" cy="4760258"/>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C764DE79-268F-4C1A-8933-263129D2AF90}" type="datetimeFigureOut">
              <a:rPr lang="en-US" smtClean="0"/>
              <a:t>3/18/2025</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002520000"/>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3/18/2025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7304282"/>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965055" y="516256"/>
            <a:ext cx="2103121" cy="6991350"/>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782956" y="1064897"/>
            <a:ext cx="8907779" cy="644270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3/18/2025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340157979"/>
      </p:ext>
    </p:extLst>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Slide 1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00607935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Slide 2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4474436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3/18/2025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745462079"/>
      </p:ext>
    </p:extLst>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Slide 3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63583796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Slide 4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73749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Slide 5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18261440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Slide 6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74546357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Slide 7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48520154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Slide 8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29932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385948" y="3434080"/>
            <a:ext cx="10590788" cy="2298776"/>
          </a:xfrm>
        </p:spPr>
        <p:txBody>
          <a:bodyPr anchor="b"/>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1385946" y="5732857"/>
            <a:ext cx="10590790" cy="1032480"/>
          </a:xfrm>
        </p:spPr>
        <p:txBody>
          <a:bodyPr anchor="t"/>
          <a:lstStyle>
            <a:lvl1pPr marL="0" indent="0" algn="l">
              <a:buNone/>
              <a:defRPr sz="2400" cap="all">
                <a:solidFill>
                  <a:schemeClr val="accent1"/>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smtClean="0"/>
              <a:t>3/18/2025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988161844"/>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323975" y="2472690"/>
            <a:ext cx="5275607" cy="5034916"/>
          </a:xfrm>
        </p:spPr>
        <p:txBody>
          <a:bodyPr>
            <a:normAutofit/>
          </a:bodyPr>
          <a:lstStyle>
            <a:lvl1pPr>
              <a:defRPr sz="2160"/>
            </a:lvl1pPr>
            <a:lvl2pPr>
              <a:defRPr sz="1920"/>
            </a:lvl2pPr>
            <a:lvl3pPr>
              <a:defRPr sz="1680"/>
            </a:lvl3pPr>
            <a:lvl4pPr>
              <a:defRPr sz="1440"/>
            </a:lvl4pPr>
            <a:lvl5pPr>
              <a:defRPr sz="1440"/>
            </a:lvl5pPr>
            <a:lvl6pPr>
              <a:defRPr sz="1440"/>
            </a:lvl6pPr>
            <a:lvl7pPr>
              <a:defRPr sz="1440"/>
            </a:lvl7pPr>
            <a:lvl8pPr>
              <a:defRPr sz="1440"/>
            </a:lvl8pPr>
            <a:lvl9pPr>
              <a:defRPr sz="14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785392" y="2467311"/>
            <a:ext cx="5275609" cy="5040294"/>
          </a:xfrm>
        </p:spPr>
        <p:txBody>
          <a:bodyPr>
            <a:normAutofit/>
          </a:bodyPr>
          <a:lstStyle>
            <a:lvl1pPr>
              <a:defRPr sz="2160"/>
            </a:lvl1pPr>
            <a:lvl2pPr>
              <a:defRPr sz="1920"/>
            </a:lvl2pPr>
            <a:lvl3pPr>
              <a:defRPr sz="1680"/>
            </a:lvl3pPr>
            <a:lvl4pPr>
              <a:defRPr sz="1440"/>
            </a:lvl4pPr>
            <a:lvl5pPr>
              <a:defRPr sz="1440"/>
            </a:lvl5pPr>
            <a:lvl6pPr>
              <a:defRPr sz="1440"/>
            </a:lvl6pPr>
            <a:lvl7pPr>
              <a:defRPr sz="1440"/>
            </a:lvl7pPr>
            <a:lvl8pPr>
              <a:defRPr sz="1440"/>
            </a:lvl8pPr>
            <a:lvl9pPr>
              <a:defRPr sz="14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smtClean="0"/>
              <a:t>3/18/2025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567593067"/>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323975" y="2286000"/>
            <a:ext cx="5275606" cy="691514"/>
          </a:xfrm>
        </p:spPr>
        <p:txBody>
          <a:bodyPr anchor="b">
            <a:noAutofit/>
          </a:bodyPr>
          <a:lstStyle>
            <a:lvl1pPr marL="0" indent="0">
              <a:buNone/>
              <a:defRPr sz="2880" b="0">
                <a:solidFill>
                  <a:schemeClr val="accent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4" name="Content Placeholder 3"/>
          <p:cNvSpPr>
            <a:spLocks noGrp="1"/>
          </p:cNvSpPr>
          <p:nvPr>
            <p:ph sz="half" idx="2"/>
          </p:nvPr>
        </p:nvSpPr>
        <p:spPr>
          <a:xfrm>
            <a:off x="1323975" y="3017520"/>
            <a:ext cx="5275607" cy="4490086"/>
          </a:xfrm>
        </p:spPr>
        <p:txBody>
          <a:bodyPr>
            <a:normAutofit/>
          </a:bodyPr>
          <a:lstStyle>
            <a:lvl1pPr>
              <a:defRPr sz="2160"/>
            </a:lvl1pPr>
            <a:lvl2pPr>
              <a:defRPr sz="1920"/>
            </a:lvl2pPr>
            <a:lvl3pPr>
              <a:defRPr sz="1680"/>
            </a:lvl3pPr>
            <a:lvl4pPr>
              <a:defRPr sz="1440"/>
            </a:lvl4pPr>
            <a:lvl5pPr>
              <a:defRPr sz="1440"/>
            </a:lvl5pPr>
            <a:lvl6pPr>
              <a:defRPr sz="1440"/>
            </a:lvl6pPr>
            <a:lvl7pPr>
              <a:defRPr sz="1440"/>
            </a:lvl7pPr>
            <a:lvl8pPr>
              <a:defRPr sz="1440"/>
            </a:lvl8pPr>
            <a:lvl9pPr>
              <a:defRPr sz="14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785395" y="2286000"/>
            <a:ext cx="5275607" cy="691514"/>
          </a:xfrm>
        </p:spPr>
        <p:txBody>
          <a:bodyPr anchor="b">
            <a:noAutofit/>
          </a:bodyPr>
          <a:lstStyle>
            <a:lvl1pPr marL="0" indent="0">
              <a:buNone/>
              <a:defRPr sz="2880" b="0">
                <a:solidFill>
                  <a:schemeClr val="accent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6" name="Content Placeholder 5"/>
          <p:cNvSpPr>
            <a:spLocks noGrp="1"/>
          </p:cNvSpPr>
          <p:nvPr>
            <p:ph sz="quarter" idx="4"/>
          </p:nvPr>
        </p:nvSpPr>
        <p:spPr>
          <a:xfrm>
            <a:off x="6785395" y="3017520"/>
            <a:ext cx="5275607" cy="4490086"/>
          </a:xfrm>
        </p:spPr>
        <p:txBody>
          <a:bodyPr>
            <a:normAutofit/>
          </a:bodyPr>
          <a:lstStyle>
            <a:lvl1pPr>
              <a:defRPr sz="2160"/>
            </a:lvl1pPr>
            <a:lvl2pPr>
              <a:defRPr sz="1920"/>
            </a:lvl2pPr>
            <a:lvl3pPr>
              <a:defRPr sz="1680"/>
            </a:lvl3pPr>
            <a:lvl4pPr>
              <a:defRPr sz="1440"/>
            </a:lvl4pPr>
            <a:lvl5pPr>
              <a:defRPr sz="1440"/>
            </a:lvl5pPr>
            <a:lvl6pPr>
              <a:defRPr sz="1440"/>
            </a:lvl6pPr>
            <a:lvl7pPr>
              <a:defRPr sz="1440"/>
            </a:lvl7pPr>
            <a:lvl8pPr>
              <a:defRPr sz="1440"/>
            </a:lvl8pPr>
            <a:lvl9pPr>
              <a:defRPr sz="14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smtClean="0"/>
              <a:t>3/18/2025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738748233"/>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C764DE79-268F-4C1A-8933-263129D2AF90}" type="datetimeFigureOut">
              <a:rPr lang="en-US" smtClean="0"/>
              <a:t>3/18/2025</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233864107"/>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C764DE79-268F-4C1A-8933-263129D2AF90}" type="datetimeFigureOut">
              <a:rPr lang="en-US" smtClean="0"/>
              <a:t>3/18/2025</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464239086"/>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85945" y="1737360"/>
            <a:ext cx="4081277" cy="1737360"/>
          </a:xfrm>
        </p:spPr>
        <p:txBody>
          <a:bodyPr anchor="b"/>
          <a:lstStyle>
            <a:lvl1pPr algn="l">
              <a:defRPr sz="2880" b="0"/>
            </a:lvl1pPr>
          </a:lstStyle>
          <a:p>
            <a:r>
              <a:rPr lang="en-US"/>
              <a:t>Click to edit Master title style</a:t>
            </a:r>
            <a:endParaRPr lang="en-US" dirty="0"/>
          </a:p>
        </p:txBody>
      </p:sp>
      <p:sp>
        <p:nvSpPr>
          <p:cNvPr id="3" name="Content Placeholder 2"/>
          <p:cNvSpPr>
            <a:spLocks noGrp="1"/>
          </p:cNvSpPr>
          <p:nvPr>
            <p:ph idx="1"/>
          </p:nvPr>
        </p:nvSpPr>
        <p:spPr>
          <a:xfrm>
            <a:off x="5741540" y="1737360"/>
            <a:ext cx="6235196" cy="5486400"/>
          </a:xfrm>
        </p:spPr>
        <p:txBody>
          <a:bodyPr anchor="ctr">
            <a:normAutofit/>
          </a:bodyPr>
          <a:lstStyle>
            <a:lvl1pPr>
              <a:defRPr sz="2400"/>
            </a:lvl1pPr>
            <a:lvl2pPr>
              <a:defRPr sz="2160"/>
            </a:lvl2pPr>
            <a:lvl3pPr>
              <a:defRPr sz="1920"/>
            </a:lvl3pPr>
            <a:lvl4pPr>
              <a:defRPr sz="1680"/>
            </a:lvl4pPr>
            <a:lvl5pPr>
              <a:defRPr sz="1680"/>
            </a:lvl5pPr>
            <a:lvl6pPr>
              <a:defRPr sz="1680"/>
            </a:lvl6pPr>
            <a:lvl7pPr>
              <a:defRPr sz="1680"/>
            </a:lvl7pPr>
            <a:lvl8pPr>
              <a:defRPr sz="1680"/>
            </a:lvl8pPr>
            <a:lvl9pPr>
              <a:defRPr sz="168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385945" y="3755137"/>
            <a:ext cx="4081276" cy="3474719"/>
          </a:xfrm>
        </p:spPr>
        <p:txBody>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7" name="Date Placeholder 4"/>
          <p:cNvSpPr>
            <a:spLocks noGrp="1"/>
          </p:cNvSpPr>
          <p:nvPr>
            <p:ph type="dt" sz="half" idx="10"/>
          </p:nvPr>
        </p:nvSpPr>
        <p:spPr/>
        <p:txBody>
          <a:bodyPr/>
          <a:lstStyle/>
          <a:p>
            <a:fld id="{C764DE79-268F-4C1A-8933-263129D2AF90}" type="datetimeFigureOut">
              <a:rPr lang="en-US" smtClean="0"/>
              <a:t>3/18/2025</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863106538"/>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84689" y="2225030"/>
            <a:ext cx="6111487" cy="1889770"/>
          </a:xfrm>
        </p:spPr>
        <p:txBody>
          <a:bodyPr anchor="b">
            <a:normAutofit/>
          </a:bodyPr>
          <a:lstStyle>
            <a:lvl1pPr algn="l">
              <a:defRPr sz="432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8339455" y="1371600"/>
            <a:ext cx="3840480" cy="54864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920"/>
            </a:lvl1pPr>
            <a:lvl2pPr marL="548640" indent="0">
              <a:buNone/>
              <a:defRPr sz="1920"/>
            </a:lvl2pPr>
            <a:lvl3pPr marL="1097280" indent="0">
              <a:buNone/>
              <a:defRPr sz="192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r>
              <a:rPr lang="en-US"/>
              <a:t>Click icon to add picture</a:t>
            </a:r>
            <a:endParaRPr lang="en-US" dirty="0"/>
          </a:p>
        </p:txBody>
      </p:sp>
      <p:sp>
        <p:nvSpPr>
          <p:cNvPr id="4" name="Text Placeholder 3"/>
          <p:cNvSpPr>
            <a:spLocks noGrp="1"/>
          </p:cNvSpPr>
          <p:nvPr>
            <p:ph type="body" sz="half" idx="2"/>
          </p:nvPr>
        </p:nvSpPr>
        <p:spPr>
          <a:xfrm>
            <a:off x="1385945" y="4389120"/>
            <a:ext cx="6101975" cy="1645920"/>
          </a:xfrm>
        </p:spPr>
        <p:txBody>
          <a:bodyPr>
            <a:normAutofit/>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3/18/2025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584941261"/>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3.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2.png"/><Relationship Id="rId30"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7">
            <a:extLst>
              <a:ext uri="{28A0092B-C50C-407E-A947-70E740481C1C}">
                <a14:useLocalDpi xmlns:a14="http://schemas.microsoft.com/office/drawing/2010/main" val="0"/>
              </a:ext>
            </a:extLst>
          </a:blip>
          <a:srcRect l="3613"/>
          <a:stretch/>
        </p:blipFill>
        <p:spPr>
          <a:xfrm>
            <a:off x="0" y="3203623"/>
            <a:ext cx="4844414" cy="5025978"/>
          </a:xfrm>
          <a:prstGeom prst="rect">
            <a:avLst/>
          </a:prstGeom>
        </p:spPr>
      </p:pic>
      <p:pic>
        <p:nvPicPr>
          <p:cNvPr id="7" name="Picture 6"/>
          <p:cNvPicPr>
            <a:picLocks noChangeAspect="1"/>
          </p:cNvPicPr>
          <p:nvPr/>
        </p:nvPicPr>
        <p:blipFill rotWithShape="1">
          <a:blip r:embed="rId28">
            <a:extLst>
              <a:ext uri="{28A0092B-C50C-407E-A947-70E740481C1C}">
                <a14:useLocalDpi xmlns:a14="http://schemas.microsoft.com/office/drawing/2010/main" val="0"/>
              </a:ext>
            </a:extLst>
          </a:blip>
          <a:srcRect l="35640"/>
          <a:stretch/>
        </p:blipFill>
        <p:spPr>
          <a:xfrm>
            <a:off x="0" y="3470817"/>
            <a:ext cx="1826894" cy="2838544"/>
          </a:xfrm>
          <a:prstGeom prst="rect">
            <a:avLst/>
          </a:prstGeom>
        </p:spPr>
      </p:pic>
      <p:sp>
        <p:nvSpPr>
          <p:cNvPr id="16" name="Oval 15"/>
          <p:cNvSpPr/>
          <p:nvPr/>
        </p:nvSpPr>
        <p:spPr>
          <a:xfrm>
            <a:off x="10330814" y="2011680"/>
            <a:ext cx="3383280" cy="338328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9">
            <a:extLst>
              <a:ext uri="{28A0092B-C50C-407E-A947-70E740481C1C}">
                <a14:useLocalDpi xmlns:a14="http://schemas.microsoft.com/office/drawing/2010/main" val="0"/>
              </a:ext>
            </a:extLst>
          </a:blip>
          <a:srcRect t="28813"/>
          <a:stretch/>
        </p:blipFill>
        <p:spPr>
          <a:xfrm>
            <a:off x="9599295" y="1"/>
            <a:ext cx="1924064" cy="1369688"/>
          </a:xfrm>
          <a:prstGeom prst="rect">
            <a:avLst/>
          </a:prstGeom>
        </p:spPr>
      </p:pic>
      <p:pic>
        <p:nvPicPr>
          <p:cNvPr id="10" name="Picture 9"/>
          <p:cNvPicPr>
            <a:picLocks noChangeAspect="1"/>
          </p:cNvPicPr>
          <p:nvPr/>
        </p:nvPicPr>
        <p:blipFill rotWithShape="1">
          <a:blip r:embed="rId30">
            <a:extLst>
              <a:ext uri="{28A0092B-C50C-407E-A947-70E740481C1C}">
                <a14:useLocalDpi xmlns:a14="http://schemas.microsoft.com/office/drawing/2010/main" val="0"/>
              </a:ext>
            </a:extLst>
          </a:blip>
          <a:srcRect b="23320"/>
          <a:stretch/>
        </p:blipFill>
        <p:spPr>
          <a:xfrm>
            <a:off x="10330814" y="7315200"/>
            <a:ext cx="1192481" cy="914400"/>
          </a:xfrm>
          <a:prstGeom prst="rect">
            <a:avLst/>
          </a:prstGeom>
        </p:spPr>
      </p:pic>
      <p:sp>
        <p:nvSpPr>
          <p:cNvPr id="14" name="Rectangle 13"/>
          <p:cNvSpPr/>
          <p:nvPr/>
        </p:nvSpPr>
        <p:spPr>
          <a:xfrm>
            <a:off x="12525374" y="0"/>
            <a:ext cx="822960" cy="13716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775334" y="543262"/>
            <a:ext cx="11285668" cy="1680636"/>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323975" y="2463502"/>
            <a:ext cx="10735849" cy="503457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2186767" y="2148842"/>
            <a:ext cx="1188719" cy="365759"/>
          </a:xfrm>
          <a:prstGeom prst="rect">
            <a:avLst/>
          </a:prstGeom>
        </p:spPr>
        <p:txBody>
          <a:bodyPr vert="horz" lIns="91440" tIns="45720" rIns="91440" bIns="45720" rtlCol="0" anchor="t"/>
          <a:lstStyle>
            <a:lvl1pPr algn="l">
              <a:defRPr sz="1320" b="0" i="0">
                <a:solidFill>
                  <a:schemeClr val="tx1">
                    <a:tint val="75000"/>
                    <a:alpha val="60000"/>
                  </a:schemeClr>
                </a:solidFill>
              </a:defRPr>
            </a:lvl1pPr>
          </a:lstStyle>
          <a:p>
            <a:fld id="{C764DE79-268F-4C1A-8933-263129D2AF90}" type="datetimeFigureOut">
              <a:rPr lang="en-US" smtClean="0"/>
              <a:t>3/18/2025</a:t>
            </a:fld>
            <a:endParaRPr lang="en-US" dirty="0"/>
          </a:p>
        </p:txBody>
      </p:sp>
      <p:sp>
        <p:nvSpPr>
          <p:cNvPr id="5" name="Footer Placeholder 4"/>
          <p:cNvSpPr>
            <a:spLocks noGrp="1"/>
          </p:cNvSpPr>
          <p:nvPr>
            <p:ph type="ftr" sz="quarter" idx="3"/>
          </p:nvPr>
        </p:nvSpPr>
        <p:spPr>
          <a:xfrm rot="5400000">
            <a:off x="10741888" y="3870357"/>
            <a:ext cx="4631754" cy="365761"/>
          </a:xfrm>
          <a:prstGeom prst="rect">
            <a:avLst/>
          </a:prstGeom>
        </p:spPr>
        <p:txBody>
          <a:bodyPr vert="horz" lIns="91440" tIns="45720" rIns="91440" bIns="45720" rtlCol="0" anchor="b"/>
          <a:lstStyle>
            <a:lvl1pPr algn="l">
              <a:defRPr sz="132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a:xfrm>
            <a:off x="12423049" y="354876"/>
            <a:ext cx="1005839" cy="921224"/>
          </a:xfrm>
          <a:prstGeom prst="rect">
            <a:avLst/>
          </a:prstGeom>
        </p:spPr>
        <p:txBody>
          <a:bodyPr vert="horz" lIns="91440" tIns="45720" rIns="91440" bIns="45720" rtlCol="0" anchor="b"/>
          <a:lstStyle>
            <a:lvl1pPr algn="ctr">
              <a:defRPr sz="3360" b="0" i="0">
                <a:solidFill>
                  <a:schemeClr val="tx1">
                    <a:tint val="75000"/>
                  </a:schemeClr>
                </a:solidFill>
              </a:defRPr>
            </a:lvl1pPr>
          </a:lstStyle>
          <a:p>
            <a:fld id="{48F63A3B-78C7-47BE-AE5E-E10140E04643}" type="slidenum">
              <a:rPr lang="en-US" smtClean="0"/>
              <a:t>‹#›</a:t>
            </a:fld>
            <a:endParaRPr lang="en-US" dirty="0"/>
          </a:p>
        </p:txBody>
      </p:sp>
    </p:spTree>
    <p:extLst>
      <p:ext uri="{BB962C8B-B14F-4D97-AF65-F5344CB8AC3E}">
        <p14:creationId xmlns:p14="http://schemas.microsoft.com/office/powerpoint/2010/main" val="2355334256"/>
      </p:ext>
    </p:extLst>
  </p:cSld>
  <p:clrMap bg1="dk1" tx1="lt1" bg2="dk2" tx2="lt2" accent1="accent1" accent2="accent2" accent3="accent3" accent4="accent4" accent5="accent5" accent6="accent6" hlink="hlink" folHlink="folHlink"/>
  <p:sldLayoutIdLst>
    <p:sldLayoutId id="2147483705" r:id="rId1"/>
    <p:sldLayoutId id="2147483706" r:id="rId2"/>
    <p:sldLayoutId id="2147483707" r:id="rId3"/>
    <p:sldLayoutId id="2147483708" r:id="rId4"/>
    <p:sldLayoutId id="2147483709" r:id="rId5"/>
    <p:sldLayoutId id="2147483710" r:id="rId6"/>
    <p:sldLayoutId id="2147483711" r:id="rId7"/>
    <p:sldLayoutId id="2147483712" r:id="rId8"/>
    <p:sldLayoutId id="2147483713" r:id="rId9"/>
    <p:sldLayoutId id="2147483714" r:id="rId10"/>
    <p:sldLayoutId id="2147483715" r:id="rId11"/>
    <p:sldLayoutId id="2147483716" r:id="rId12"/>
    <p:sldLayoutId id="2147483717" r:id="rId13"/>
    <p:sldLayoutId id="2147483718" r:id="rId14"/>
    <p:sldLayoutId id="2147483719" r:id="rId15"/>
    <p:sldLayoutId id="2147483720" r:id="rId16"/>
    <p:sldLayoutId id="2147483721" r:id="rId17"/>
    <p:sldLayoutId id="2147483722" r:id="rId18"/>
    <p:sldLayoutId id="2147483723" r:id="rId19"/>
    <p:sldLayoutId id="2147483724" r:id="rId20"/>
    <p:sldLayoutId id="2147483725" r:id="rId21"/>
    <p:sldLayoutId id="2147483726" r:id="rId22"/>
    <p:sldLayoutId id="2147483727" r:id="rId23"/>
    <p:sldLayoutId id="2147483728" r:id="rId24"/>
    <p:sldLayoutId id="2147483729" r:id="rId25"/>
  </p:sldLayoutIdLst>
  <p:hf sldNum="0" hdr="0" ftr="0" dt="0"/>
  <p:txStyles>
    <p:titleStyle>
      <a:lvl1pPr algn="l" defTabSz="548640" rtl="0" eaLnBrk="1" latinLnBrk="0" hangingPunct="1">
        <a:spcBef>
          <a:spcPct val="0"/>
        </a:spcBef>
        <a:buNone/>
        <a:defRPr sz="504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411480" indent="-411480" algn="l" defTabSz="548640" rtl="0" eaLnBrk="1" latinLnBrk="0" hangingPunct="1">
        <a:spcBef>
          <a:spcPts val="1200"/>
        </a:spcBef>
        <a:spcAft>
          <a:spcPts val="0"/>
        </a:spcAft>
        <a:buClr>
          <a:schemeClr val="accent1"/>
        </a:buClr>
        <a:buSzPct val="80000"/>
        <a:buFont typeface="Wingdings 3" charset="2"/>
        <a:buChar char=""/>
        <a:defRPr sz="2400" b="0" i="0" kern="1200">
          <a:solidFill>
            <a:schemeClr val="tx1"/>
          </a:solidFill>
          <a:latin typeface="+mj-lt"/>
          <a:ea typeface="+mj-ea"/>
          <a:cs typeface="+mj-cs"/>
        </a:defRPr>
      </a:lvl1pPr>
      <a:lvl2pPr marL="891540" indent="-342900" algn="l" defTabSz="548640" rtl="0" eaLnBrk="1" latinLnBrk="0" hangingPunct="1">
        <a:spcBef>
          <a:spcPts val="1200"/>
        </a:spcBef>
        <a:spcAft>
          <a:spcPts val="0"/>
        </a:spcAft>
        <a:buClr>
          <a:schemeClr val="accent1"/>
        </a:buClr>
        <a:buSzPct val="80000"/>
        <a:buFont typeface="Wingdings 3" charset="2"/>
        <a:buChar char=""/>
        <a:defRPr sz="2160" b="0" i="0" kern="1200">
          <a:solidFill>
            <a:schemeClr val="tx1"/>
          </a:solidFill>
          <a:latin typeface="+mj-lt"/>
          <a:ea typeface="+mj-ea"/>
          <a:cs typeface="+mj-cs"/>
        </a:defRPr>
      </a:lvl2pPr>
      <a:lvl3pPr marL="1371600" indent="-274320" algn="l" defTabSz="548640" rtl="0" eaLnBrk="1" latinLnBrk="0" hangingPunct="1">
        <a:spcBef>
          <a:spcPts val="1200"/>
        </a:spcBef>
        <a:spcAft>
          <a:spcPts val="0"/>
        </a:spcAft>
        <a:buClr>
          <a:schemeClr val="accent1"/>
        </a:buClr>
        <a:buSzPct val="80000"/>
        <a:buFont typeface="Wingdings 3" charset="2"/>
        <a:buChar char=""/>
        <a:defRPr sz="1920" b="0" i="0" kern="1200">
          <a:solidFill>
            <a:schemeClr val="tx1"/>
          </a:solidFill>
          <a:latin typeface="+mj-lt"/>
          <a:ea typeface="+mj-ea"/>
          <a:cs typeface="+mj-cs"/>
        </a:defRPr>
      </a:lvl3pPr>
      <a:lvl4pPr marL="1920240" indent="-274320" algn="l" defTabSz="548640" rtl="0" eaLnBrk="1" latinLnBrk="0" hangingPunct="1">
        <a:spcBef>
          <a:spcPts val="1200"/>
        </a:spcBef>
        <a:spcAft>
          <a:spcPts val="0"/>
        </a:spcAft>
        <a:buClr>
          <a:schemeClr val="accent1"/>
        </a:buClr>
        <a:buSzPct val="80000"/>
        <a:buFont typeface="Wingdings 3" charset="2"/>
        <a:buChar char=""/>
        <a:defRPr sz="1680" b="0" i="0" kern="1200">
          <a:solidFill>
            <a:schemeClr val="tx1"/>
          </a:solidFill>
          <a:latin typeface="+mj-lt"/>
          <a:ea typeface="+mj-ea"/>
          <a:cs typeface="+mj-cs"/>
        </a:defRPr>
      </a:lvl4pPr>
      <a:lvl5pPr marL="2468880" indent="-274320" algn="l" defTabSz="548640" rtl="0" eaLnBrk="1" latinLnBrk="0" hangingPunct="1">
        <a:spcBef>
          <a:spcPts val="1200"/>
        </a:spcBef>
        <a:spcAft>
          <a:spcPts val="0"/>
        </a:spcAft>
        <a:buClr>
          <a:schemeClr val="accent1"/>
        </a:buClr>
        <a:buSzPct val="80000"/>
        <a:buFont typeface="Wingdings 3" charset="2"/>
        <a:buChar char=""/>
        <a:defRPr sz="1680" b="0" i="0" kern="1200">
          <a:solidFill>
            <a:schemeClr val="tx1"/>
          </a:solidFill>
          <a:latin typeface="+mj-lt"/>
          <a:ea typeface="+mj-ea"/>
          <a:cs typeface="+mj-cs"/>
        </a:defRPr>
      </a:lvl5pPr>
      <a:lvl6pPr marL="3017520" indent="-274320" algn="l" defTabSz="548640" rtl="0" eaLnBrk="1" latinLnBrk="0" hangingPunct="1">
        <a:spcBef>
          <a:spcPts val="1200"/>
        </a:spcBef>
        <a:spcAft>
          <a:spcPts val="0"/>
        </a:spcAft>
        <a:buClr>
          <a:schemeClr val="accent1"/>
        </a:buClr>
        <a:buSzPct val="80000"/>
        <a:buFont typeface="Wingdings 3" charset="2"/>
        <a:buChar char=""/>
        <a:defRPr sz="1680" b="0" i="0" kern="1200">
          <a:solidFill>
            <a:schemeClr val="tx1"/>
          </a:solidFill>
          <a:latin typeface="+mj-lt"/>
          <a:ea typeface="+mj-ea"/>
          <a:cs typeface="+mj-cs"/>
        </a:defRPr>
      </a:lvl6pPr>
      <a:lvl7pPr marL="3566160" indent="-274320" algn="l" defTabSz="548640" rtl="0" eaLnBrk="1" latinLnBrk="0" hangingPunct="1">
        <a:spcBef>
          <a:spcPts val="1200"/>
        </a:spcBef>
        <a:spcAft>
          <a:spcPts val="0"/>
        </a:spcAft>
        <a:buClr>
          <a:schemeClr val="accent1"/>
        </a:buClr>
        <a:buSzPct val="80000"/>
        <a:buFont typeface="Wingdings 3" charset="2"/>
        <a:buChar char=""/>
        <a:defRPr sz="1680" b="0" i="0" kern="1200">
          <a:solidFill>
            <a:schemeClr val="tx1"/>
          </a:solidFill>
          <a:latin typeface="+mj-lt"/>
          <a:ea typeface="+mj-ea"/>
          <a:cs typeface="+mj-cs"/>
        </a:defRPr>
      </a:lvl7pPr>
      <a:lvl8pPr marL="4114800" indent="-274320" algn="l" defTabSz="548640" rtl="0" eaLnBrk="1" latinLnBrk="0" hangingPunct="1">
        <a:spcBef>
          <a:spcPts val="1200"/>
        </a:spcBef>
        <a:spcAft>
          <a:spcPts val="0"/>
        </a:spcAft>
        <a:buClr>
          <a:schemeClr val="accent1"/>
        </a:buClr>
        <a:buSzPct val="80000"/>
        <a:buFont typeface="Wingdings 3" charset="2"/>
        <a:buChar char=""/>
        <a:defRPr sz="1680" b="0" i="0" kern="1200">
          <a:solidFill>
            <a:schemeClr val="tx1"/>
          </a:solidFill>
          <a:latin typeface="+mj-lt"/>
          <a:ea typeface="+mj-ea"/>
          <a:cs typeface="+mj-cs"/>
        </a:defRPr>
      </a:lvl8pPr>
      <a:lvl9pPr marL="4663440" indent="-274320" algn="l" defTabSz="548640" rtl="0" eaLnBrk="1" latinLnBrk="0" hangingPunct="1">
        <a:spcBef>
          <a:spcPts val="1200"/>
        </a:spcBef>
        <a:spcAft>
          <a:spcPts val="0"/>
        </a:spcAft>
        <a:buClr>
          <a:schemeClr val="accent1"/>
        </a:buClr>
        <a:buSzPct val="80000"/>
        <a:buFont typeface="Wingdings 3" charset="2"/>
        <a:buChar char=""/>
        <a:defRPr sz="1680" b="0" i="0" kern="1200">
          <a:solidFill>
            <a:schemeClr val="tx1"/>
          </a:solidFill>
          <a:latin typeface="+mj-lt"/>
          <a:ea typeface="+mj-ea"/>
          <a:cs typeface="+mj-cs"/>
        </a:defRPr>
      </a:lvl9pPr>
    </p:bodyStyle>
    <p:otherStyle>
      <a:defPPr>
        <a:defRPr lang="en-US"/>
      </a:defPPr>
      <a:lvl1pPr marL="0" algn="l" defTabSz="548640" rtl="0" eaLnBrk="1" latinLnBrk="0" hangingPunct="1">
        <a:defRPr sz="2160" kern="1200">
          <a:solidFill>
            <a:schemeClr val="tx1"/>
          </a:solidFill>
          <a:latin typeface="+mn-lt"/>
          <a:ea typeface="+mn-ea"/>
          <a:cs typeface="+mn-cs"/>
        </a:defRPr>
      </a:lvl1pPr>
      <a:lvl2pPr marL="548640" algn="l" defTabSz="548640" rtl="0" eaLnBrk="1" latinLnBrk="0" hangingPunct="1">
        <a:defRPr sz="2160" kern="1200">
          <a:solidFill>
            <a:schemeClr val="tx1"/>
          </a:solidFill>
          <a:latin typeface="+mn-lt"/>
          <a:ea typeface="+mn-ea"/>
          <a:cs typeface="+mn-cs"/>
        </a:defRPr>
      </a:lvl2pPr>
      <a:lvl3pPr marL="1097280" algn="l" defTabSz="548640" rtl="0" eaLnBrk="1" latinLnBrk="0" hangingPunct="1">
        <a:defRPr sz="2160" kern="1200">
          <a:solidFill>
            <a:schemeClr val="tx1"/>
          </a:solidFill>
          <a:latin typeface="+mn-lt"/>
          <a:ea typeface="+mn-ea"/>
          <a:cs typeface="+mn-cs"/>
        </a:defRPr>
      </a:lvl3pPr>
      <a:lvl4pPr marL="1645920" algn="l" defTabSz="548640" rtl="0" eaLnBrk="1" latinLnBrk="0" hangingPunct="1">
        <a:defRPr sz="2160" kern="1200">
          <a:solidFill>
            <a:schemeClr val="tx1"/>
          </a:solidFill>
          <a:latin typeface="+mn-lt"/>
          <a:ea typeface="+mn-ea"/>
          <a:cs typeface="+mn-cs"/>
        </a:defRPr>
      </a:lvl4pPr>
      <a:lvl5pPr marL="2194560" algn="l" defTabSz="548640" rtl="0" eaLnBrk="1" latinLnBrk="0" hangingPunct="1">
        <a:defRPr sz="2160" kern="1200">
          <a:solidFill>
            <a:schemeClr val="tx1"/>
          </a:solidFill>
          <a:latin typeface="+mn-lt"/>
          <a:ea typeface="+mn-ea"/>
          <a:cs typeface="+mn-cs"/>
        </a:defRPr>
      </a:lvl5pPr>
      <a:lvl6pPr marL="2743200" algn="l" defTabSz="548640" rtl="0" eaLnBrk="1" latinLnBrk="0" hangingPunct="1">
        <a:defRPr sz="2160" kern="1200">
          <a:solidFill>
            <a:schemeClr val="tx1"/>
          </a:solidFill>
          <a:latin typeface="+mn-lt"/>
          <a:ea typeface="+mn-ea"/>
          <a:cs typeface="+mn-cs"/>
        </a:defRPr>
      </a:lvl6pPr>
      <a:lvl7pPr marL="3291840" algn="l" defTabSz="548640" rtl="0" eaLnBrk="1" latinLnBrk="0" hangingPunct="1">
        <a:defRPr sz="2160" kern="1200">
          <a:solidFill>
            <a:schemeClr val="tx1"/>
          </a:solidFill>
          <a:latin typeface="+mn-lt"/>
          <a:ea typeface="+mn-ea"/>
          <a:cs typeface="+mn-cs"/>
        </a:defRPr>
      </a:lvl7pPr>
      <a:lvl8pPr marL="3840480" algn="l" defTabSz="548640" rtl="0" eaLnBrk="1" latinLnBrk="0" hangingPunct="1">
        <a:defRPr sz="2160" kern="1200">
          <a:solidFill>
            <a:schemeClr val="tx1"/>
          </a:solidFill>
          <a:latin typeface="+mn-lt"/>
          <a:ea typeface="+mn-ea"/>
          <a:cs typeface="+mn-cs"/>
        </a:defRPr>
      </a:lvl8pPr>
      <a:lvl9pPr marL="4389120" algn="l" defTabSz="54864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2.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3.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24.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9" name="TextBox 8">
            <a:extLst>
              <a:ext uri="{FF2B5EF4-FFF2-40B4-BE49-F238E27FC236}">
                <a16:creationId xmlns:a16="http://schemas.microsoft.com/office/drawing/2014/main" id="{322CD16C-3FD9-59FD-B2B8-F84E0E76AD91}"/>
              </a:ext>
            </a:extLst>
          </p:cNvPr>
          <p:cNvSpPr txBox="1"/>
          <p:nvPr/>
        </p:nvSpPr>
        <p:spPr>
          <a:xfrm>
            <a:off x="2520176" y="1883213"/>
            <a:ext cx="6835697" cy="2123658"/>
          </a:xfrm>
          <a:prstGeom prst="rect">
            <a:avLst/>
          </a:prstGeom>
          <a:noFill/>
        </p:spPr>
        <p:txBody>
          <a:bodyPr wrap="square">
            <a:spAutoFit/>
          </a:bodyPr>
          <a:lstStyle/>
          <a:p>
            <a:r>
              <a:rPr lang="en-US" sz="4400" dirty="0"/>
              <a:t>Integrating Value Education into Mainstream Curriculum </a:t>
            </a:r>
            <a:endParaRPr lang="en-IN" sz="4400" dirty="0"/>
          </a:p>
        </p:txBody>
      </p:sp>
      <p:sp>
        <p:nvSpPr>
          <p:cNvPr id="10" name="TextBox 9">
            <a:extLst>
              <a:ext uri="{FF2B5EF4-FFF2-40B4-BE49-F238E27FC236}">
                <a16:creationId xmlns:a16="http://schemas.microsoft.com/office/drawing/2014/main" id="{5EC97854-6963-1651-4EF6-95D2F8AECE50}"/>
              </a:ext>
            </a:extLst>
          </p:cNvPr>
          <p:cNvSpPr txBox="1"/>
          <p:nvPr/>
        </p:nvSpPr>
        <p:spPr>
          <a:xfrm>
            <a:off x="317811" y="2400187"/>
            <a:ext cx="2124306" cy="769441"/>
          </a:xfrm>
          <a:prstGeom prst="rect">
            <a:avLst/>
          </a:prstGeom>
          <a:noFill/>
        </p:spPr>
        <p:txBody>
          <a:bodyPr wrap="square" rtlCol="0">
            <a:spAutoFit/>
          </a:bodyPr>
          <a:lstStyle/>
          <a:p>
            <a:r>
              <a:rPr lang="en-US" sz="4400" dirty="0"/>
              <a:t>TOPIC:</a:t>
            </a:r>
            <a:endParaRPr lang="en-IN" sz="4400" dirty="0"/>
          </a:p>
        </p:txBody>
      </p:sp>
      <p:sp>
        <p:nvSpPr>
          <p:cNvPr id="11" name="TextBox 10">
            <a:extLst>
              <a:ext uri="{FF2B5EF4-FFF2-40B4-BE49-F238E27FC236}">
                <a16:creationId xmlns:a16="http://schemas.microsoft.com/office/drawing/2014/main" id="{C9DB7602-446C-1806-671D-50A63DE55D95}"/>
              </a:ext>
            </a:extLst>
          </p:cNvPr>
          <p:cNvSpPr txBox="1"/>
          <p:nvPr/>
        </p:nvSpPr>
        <p:spPr>
          <a:xfrm>
            <a:off x="6099717" y="5742878"/>
            <a:ext cx="2687444" cy="1200329"/>
          </a:xfrm>
          <a:prstGeom prst="rect">
            <a:avLst/>
          </a:prstGeom>
          <a:noFill/>
        </p:spPr>
        <p:txBody>
          <a:bodyPr wrap="square" rtlCol="0">
            <a:spAutoFit/>
          </a:bodyPr>
          <a:lstStyle/>
          <a:p>
            <a:r>
              <a:rPr lang="en-US" b="1" dirty="0">
                <a:effectLst>
                  <a:outerShdw blurRad="38100" dist="38100" dir="2700000" algn="tl">
                    <a:srgbClr val="000000">
                      <a:alpha val="43137"/>
                    </a:srgbClr>
                  </a:outerShdw>
                </a:effectLst>
                <a:latin typeface="Algerian" panose="04020705040A02060702" pitchFamily="82" charset="0"/>
              </a:rPr>
              <a:t>DONE BY</a:t>
            </a:r>
          </a:p>
          <a:p>
            <a:endParaRPr lang="en-US" b="1" dirty="0">
              <a:effectLst>
                <a:outerShdw blurRad="38100" dist="38100" dir="2700000" algn="tl">
                  <a:srgbClr val="000000">
                    <a:alpha val="43137"/>
                  </a:srgbClr>
                </a:outerShdw>
              </a:effectLst>
              <a:latin typeface="Algerian" panose="04020705040A02060702" pitchFamily="82" charset="0"/>
            </a:endParaRPr>
          </a:p>
          <a:p>
            <a:r>
              <a:rPr lang="en-IN" b="1" dirty="0">
                <a:effectLst>
                  <a:outerShdw blurRad="38100" dist="38100" dir="2700000" algn="tl">
                    <a:srgbClr val="000000">
                      <a:alpha val="43137"/>
                    </a:srgbClr>
                  </a:outerShdw>
                </a:effectLst>
                <a:latin typeface="Algerian" panose="04020705040A02060702" pitchFamily="82" charset="0"/>
              </a:rPr>
              <a:t>     727823TUIT107    </a:t>
            </a:r>
          </a:p>
          <a:p>
            <a:r>
              <a:rPr lang="en-IN" b="1" dirty="0">
                <a:effectLst>
                  <a:outerShdw blurRad="38100" dist="38100" dir="2700000" algn="tl">
                    <a:srgbClr val="000000">
                      <a:alpha val="43137"/>
                    </a:srgbClr>
                  </a:outerShdw>
                </a:effectLst>
                <a:latin typeface="Algerian" panose="04020705040A02060702" pitchFamily="82" charset="0"/>
              </a:rPr>
              <a:t>     KAVINYA S</a:t>
            </a:r>
            <a:endParaRPr lang="en-US" b="1" dirty="0">
              <a:effectLst>
                <a:outerShdw blurRad="38100" dist="38100" dir="2700000" algn="tl">
                  <a:srgbClr val="000000">
                    <a:alpha val="43137"/>
                  </a:srgbClr>
                </a:outerShdw>
              </a:effectLst>
              <a:latin typeface="Algerian" panose="04020705040A02060702" pitchFamily="82"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837724" y="1288256"/>
            <a:ext cx="12954952" cy="1408033"/>
          </a:xfrm>
          <a:prstGeom prst="rect">
            <a:avLst/>
          </a:prstGeom>
          <a:noFill/>
          <a:ln/>
        </p:spPr>
        <p:txBody>
          <a:bodyPr wrap="square" lIns="0" tIns="0" rIns="0" bIns="0" rtlCol="0" anchor="t"/>
          <a:lstStyle/>
          <a:p>
            <a:pPr marL="0" indent="0" algn="l">
              <a:lnSpc>
                <a:spcPts val="5500"/>
              </a:lnSpc>
              <a:buNone/>
            </a:pPr>
            <a:r>
              <a:rPr lang="en-US" sz="4400" dirty="0">
                <a:solidFill>
                  <a:srgbClr val="FFFFFF"/>
                </a:solidFill>
                <a:latin typeface="Unbounded" pitchFamily="34" charset="0"/>
                <a:ea typeface="Unbounded" pitchFamily="34" charset="-122"/>
                <a:cs typeface="Unbounded" pitchFamily="34" charset="-120"/>
              </a:rPr>
              <a:t>Call to Action: Investing in a Values-Driven Future</a:t>
            </a:r>
            <a:endParaRPr lang="en-US" sz="4400" dirty="0"/>
          </a:p>
        </p:txBody>
      </p:sp>
      <p:sp>
        <p:nvSpPr>
          <p:cNvPr id="3" name="Shape 1"/>
          <p:cNvSpPr/>
          <p:nvPr/>
        </p:nvSpPr>
        <p:spPr>
          <a:xfrm>
            <a:off x="837724" y="3175040"/>
            <a:ext cx="2159079" cy="830580"/>
          </a:xfrm>
          <a:prstGeom prst="roundRect">
            <a:avLst>
              <a:gd name="adj" fmla="val 4323"/>
            </a:avLst>
          </a:prstGeom>
          <a:solidFill>
            <a:srgbClr val="304755"/>
          </a:solidFill>
          <a:ln/>
        </p:spPr>
      </p:sp>
      <p:sp>
        <p:nvSpPr>
          <p:cNvPr id="4" name="Text 2"/>
          <p:cNvSpPr/>
          <p:nvPr/>
        </p:nvSpPr>
        <p:spPr>
          <a:xfrm>
            <a:off x="1748909" y="3379946"/>
            <a:ext cx="336590" cy="420767"/>
          </a:xfrm>
          <a:prstGeom prst="rect">
            <a:avLst/>
          </a:prstGeom>
          <a:noFill/>
          <a:ln/>
        </p:spPr>
        <p:txBody>
          <a:bodyPr wrap="none" lIns="0" tIns="0" rIns="0" bIns="0" rtlCol="0" anchor="t"/>
          <a:lstStyle/>
          <a:p>
            <a:pPr marL="0" indent="0" algn="ctr">
              <a:lnSpc>
                <a:spcPts val="4200"/>
              </a:lnSpc>
              <a:buNone/>
            </a:pPr>
            <a:r>
              <a:rPr lang="en-US" sz="2650" dirty="0">
                <a:solidFill>
                  <a:srgbClr val="CAD6DE"/>
                </a:solidFill>
                <a:latin typeface="Unbounded" pitchFamily="34" charset="0"/>
                <a:ea typeface="Unbounded" pitchFamily="34" charset="-122"/>
                <a:cs typeface="Unbounded" pitchFamily="34" charset="-120"/>
              </a:rPr>
              <a:t>1</a:t>
            </a:r>
            <a:endParaRPr lang="en-US" sz="2650" dirty="0"/>
          </a:p>
        </p:txBody>
      </p:sp>
      <p:sp>
        <p:nvSpPr>
          <p:cNvPr id="5" name="Text 3"/>
          <p:cNvSpPr/>
          <p:nvPr/>
        </p:nvSpPr>
        <p:spPr>
          <a:xfrm>
            <a:off x="3236119" y="3414355"/>
            <a:ext cx="1763673" cy="351949"/>
          </a:xfrm>
          <a:prstGeom prst="rect">
            <a:avLst/>
          </a:prstGeom>
          <a:noFill/>
          <a:ln/>
        </p:spPr>
        <p:txBody>
          <a:bodyPr wrap="none" lIns="0" tIns="0" rIns="0" bIns="0" rtlCol="0" anchor="t"/>
          <a:lstStyle/>
          <a:p>
            <a:pPr marL="0" indent="0" algn="l">
              <a:lnSpc>
                <a:spcPts val="2750"/>
              </a:lnSpc>
              <a:buNone/>
            </a:pPr>
            <a:r>
              <a:rPr lang="en-US" sz="2200" dirty="0">
                <a:solidFill>
                  <a:srgbClr val="CAD6DE"/>
                </a:solidFill>
                <a:latin typeface="Unbounded" pitchFamily="34" charset="0"/>
                <a:ea typeface="Unbounded" pitchFamily="34" charset="-122"/>
                <a:cs typeface="Unbounded" pitchFamily="34" charset="-120"/>
              </a:rPr>
              <a:t>Educators</a:t>
            </a:r>
            <a:endParaRPr lang="en-US" sz="2200" dirty="0"/>
          </a:p>
        </p:txBody>
      </p:sp>
      <p:sp>
        <p:nvSpPr>
          <p:cNvPr id="6" name="Shape 4"/>
          <p:cNvSpPr/>
          <p:nvPr/>
        </p:nvSpPr>
        <p:spPr>
          <a:xfrm>
            <a:off x="3116461" y="3990380"/>
            <a:ext cx="10556558" cy="15240"/>
          </a:xfrm>
          <a:prstGeom prst="roundRect">
            <a:avLst>
              <a:gd name="adj" fmla="val 235611"/>
            </a:avLst>
          </a:prstGeom>
          <a:solidFill>
            <a:srgbClr val="49606E"/>
          </a:solidFill>
          <a:ln/>
        </p:spPr>
      </p:sp>
      <p:sp>
        <p:nvSpPr>
          <p:cNvPr id="7" name="Shape 5"/>
          <p:cNvSpPr/>
          <p:nvPr/>
        </p:nvSpPr>
        <p:spPr>
          <a:xfrm>
            <a:off x="837724" y="4125278"/>
            <a:ext cx="4318278" cy="830580"/>
          </a:xfrm>
          <a:prstGeom prst="roundRect">
            <a:avLst>
              <a:gd name="adj" fmla="val 4323"/>
            </a:avLst>
          </a:prstGeom>
          <a:solidFill>
            <a:srgbClr val="304755"/>
          </a:solidFill>
          <a:ln/>
        </p:spPr>
      </p:sp>
      <p:sp>
        <p:nvSpPr>
          <p:cNvPr id="8" name="Text 6"/>
          <p:cNvSpPr/>
          <p:nvPr/>
        </p:nvSpPr>
        <p:spPr>
          <a:xfrm>
            <a:off x="2828568" y="4330184"/>
            <a:ext cx="336590" cy="420767"/>
          </a:xfrm>
          <a:prstGeom prst="rect">
            <a:avLst/>
          </a:prstGeom>
          <a:noFill/>
          <a:ln/>
        </p:spPr>
        <p:txBody>
          <a:bodyPr wrap="none" lIns="0" tIns="0" rIns="0" bIns="0" rtlCol="0" anchor="t"/>
          <a:lstStyle/>
          <a:p>
            <a:pPr marL="0" indent="0" algn="ctr">
              <a:lnSpc>
                <a:spcPts val="4200"/>
              </a:lnSpc>
              <a:buNone/>
            </a:pPr>
            <a:r>
              <a:rPr lang="en-US" sz="2650" dirty="0">
                <a:solidFill>
                  <a:srgbClr val="CAD6DE"/>
                </a:solidFill>
                <a:latin typeface="Unbounded" pitchFamily="34" charset="0"/>
                <a:ea typeface="Unbounded" pitchFamily="34" charset="-122"/>
                <a:cs typeface="Unbounded" pitchFamily="34" charset="-120"/>
              </a:rPr>
              <a:t>2</a:t>
            </a:r>
            <a:endParaRPr lang="en-US" sz="2650" dirty="0"/>
          </a:p>
        </p:txBody>
      </p:sp>
      <p:sp>
        <p:nvSpPr>
          <p:cNvPr id="9" name="Text 7"/>
          <p:cNvSpPr/>
          <p:nvPr/>
        </p:nvSpPr>
        <p:spPr>
          <a:xfrm>
            <a:off x="5395317" y="4364593"/>
            <a:ext cx="2243018" cy="351949"/>
          </a:xfrm>
          <a:prstGeom prst="rect">
            <a:avLst/>
          </a:prstGeom>
          <a:noFill/>
          <a:ln/>
        </p:spPr>
        <p:txBody>
          <a:bodyPr wrap="none" lIns="0" tIns="0" rIns="0" bIns="0" rtlCol="0" anchor="t"/>
          <a:lstStyle/>
          <a:p>
            <a:pPr marL="0" indent="0" algn="l">
              <a:lnSpc>
                <a:spcPts val="2750"/>
              </a:lnSpc>
              <a:buNone/>
            </a:pPr>
            <a:r>
              <a:rPr lang="en-US" sz="2200" dirty="0">
                <a:solidFill>
                  <a:srgbClr val="CAD6DE"/>
                </a:solidFill>
                <a:latin typeface="Unbounded" pitchFamily="34" charset="0"/>
                <a:ea typeface="Unbounded" pitchFamily="34" charset="-122"/>
                <a:cs typeface="Unbounded" pitchFamily="34" charset="-120"/>
              </a:rPr>
              <a:t>Policymakers</a:t>
            </a:r>
            <a:endParaRPr lang="en-US" sz="2200" dirty="0"/>
          </a:p>
        </p:txBody>
      </p:sp>
      <p:sp>
        <p:nvSpPr>
          <p:cNvPr id="10" name="Shape 8"/>
          <p:cNvSpPr/>
          <p:nvPr/>
        </p:nvSpPr>
        <p:spPr>
          <a:xfrm>
            <a:off x="5275659" y="4940618"/>
            <a:ext cx="8397359" cy="15240"/>
          </a:xfrm>
          <a:prstGeom prst="roundRect">
            <a:avLst>
              <a:gd name="adj" fmla="val 235611"/>
            </a:avLst>
          </a:prstGeom>
          <a:solidFill>
            <a:srgbClr val="49606E"/>
          </a:solidFill>
          <a:ln/>
        </p:spPr>
      </p:sp>
      <p:sp>
        <p:nvSpPr>
          <p:cNvPr id="11" name="Shape 9"/>
          <p:cNvSpPr/>
          <p:nvPr/>
        </p:nvSpPr>
        <p:spPr>
          <a:xfrm>
            <a:off x="837724" y="5075515"/>
            <a:ext cx="6477476" cy="830580"/>
          </a:xfrm>
          <a:prstGeom prst="roundRect">
            <a:avLst>
              <a:gd name="adj" fmla="val 4323"/>
            </a:avLst>
          </a:prstGeom>
          <a:solidFill>
            <a:srgbClr val="304755"/>
          </a:solidFill>
          <a:ln/>
        </p:spPr>
      </p:sp>
      <p:sp>
        <p:nvSpPr>
          <p:cNvPr id="12" name="Text 10"/>
          <p:cNvSpPr/>
          <p:nvPr/>
        </p:nvSpPr>
        <p:spPr>
          <a:xfrm>
            <a:off x="3908107" y="5280422"/>
            <a:ext cx="336590" cy="420767"/>
          </a:xfrm>
          <a:prstGeom prst="rect">
            <a:avLst/>
          </a:prstGeom>
          <a:noFill/>
          <a:ln/>
        </p:spPr>
        <p:txBody>
          <a:bodyPr wrap="none" lIns="0" tIns="0" rIns="0" bIns="0" rtlCol="0" anchor="t"/>
          <a:lstStyle/>
          <a:p>
            <a:pPr marL="0" indent="0" algn="ctr">
              <a:lnSpc>
                <a:spcPts val="4200"/>
              </a:lnSpc>
              <a:buNone/>
            </a:pPr>
            <a:r>
              <a:rPr lang="en-US" sz="2650" dirty="0">
                <a:solidFill>
                  <a:srgbClr val="CAD6DE"/>
                </a:solidFill>
                <a:latin typeface="Unbounded" pitchFamily="34" charset="0"/>
                <a:ea typeface="Unbounded" pitchFamily="34" charset="-122"/>
                <a:cs typeface="Unbounded" pitchFamily="34" charset="-120"/>
              </a:rPr>
              <a:t>3</a:t>
            </a:r>
            <a:endParaRPr lang="en-US" sz="2650" dirty="0"/>
          </a:p>
        </p:txBody>
      </p:sp>
      <p:sp>
        <p:nvSpPr>
          <p:cNvPr id="13" name="Text 11"/>
          <p:cNvSpPr/>
          <p:nvPr/>
        </p:nvSpPr>
        <p:spPr>
          <a:xfrm>
            <a:off x="7554516" y="5314831"/>
            <a:ext cx="1330762" cy="351949"/>
          </a:xfrm>
          <a:prstGeom prst="rect">
            <a:avLst/>
          </a:prstGeom>
          <a:noFill/>
          <a:ln/>
        </p:spPr>
        <p:txBody>
          <a:bodyPr wrap="none" lIns="0" tIns="0" rIns="0" bIns="0" rtlCol="0" anchor="t"/>
          <a:lstStyle/>
          <a:p>
            <a:pPr marL="0" indent="0" algn="l">
              <a:lnSpc>
                <a:spcPts val="2750"/>
              </a:lnSpc>
              <a:buNone/>
            </a:pPr>
            <a:r>
              <a:rPr lang="en-US" sz="2200" dirty="0">
                <a:solidFill>
                  <a:srgbClr val="CAD6DE"/>
                </a:solidFill>
                <a:latin typeface="Unbounded" pitchFamily="34" charset="0"/>
                <a:ea typeface="Unbounded" pitchFamily="34" charset="-122"/>
                <a:cs typeface="Unbounded" pitchFamily="34" charset="-120"/>
              </a:rPr>
              <a:t>Parents</a:t>
            </a:r>
            <a:endParaRPr lang="en-US" sz="22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46E4369-AC14-E41B-F4B3-9AEF14B6D55F}"/>
              </a:ext>
            </a:extLst>
          </p:cNvPr>
          <p:cNvSpPr txBox="1"/>
          <p:nvPr/>
        </p:nvSpPr>
        <p:spPr>
          <a:xfrm>
            <a:off x="591015" y="651675"/>
            <a:ext cx="10760926" cy="769441"/>
          </a:xfrm>
          <a:prstGeom prst="rect">
            <a:avLst/>
          </a:prstGeom>
          <a:noFill/>
        </p:spPr>
        <p:txBody>
          <a:bodyPr wrap="square">
            <a:spAutoFit/>
          </a:bodyPr>
          <a:lstStyle/>
          <a:p>
            <a:r>
              <a:rPr lang="en-US" sz="4400" dirty="0"/>
              <a:t>Future Directions for Value Education</a:t>
            </a:r>
            <a:endParaRPr lang="en-IN" sz="4400" dirty="0"/>
          </a:p>
        </p:txBody>
      </p:sp>
      <p:sp>
        <p:nvSpPr>
          <p:cNvPr id="5" name="TextBox 4">
            <a:extLst>
              <a:ext uri="{FF2B5EF4-FFF2-40B4-BE49-F238E27FC236}">
                <a16:creationId xmlns:a16="http://schemas.microsoft.com/office/drawing/2014/main" id="{26CC0020-3101-C077-C93F-5F0EC9C30191}"/>
              </a:ext>
            </a:extLst>
          </p:cNvPr>
          <p:cNvSpPr txBox="1"/>
          <p:nvPr/>
        </p:nvSpPr>
        <p:spPr>
          <a:xfrm>
            <a:off x="2241395" y="2265476"/>
            <a:ext cx="7315200" cy="369332"/>
          </a:xfrm>
          <a:prstGeom prst="rect">
            <a:avLst/>
          </a:prstGeom>
          <a:noFill/>
        </p:spPr>
        <p:txBody>
          <a:bodyPr wrap="square">
            <a:spAutoFit/>
          </a:bodyPr>
          <a:lstStyle/>
          <a:p>
            <a:pPr marL="285750" indent="-285750">
              <a:buFont typeface="Wingdings" panose="05000000000000000000" pitchFamily="2" charset="2"/>
              <a:buChar char="v"/>
            </a:pPr>
            <a:r>
              <a:rPr lang="en-IN" dirty="0"/>
              <a:t>Digital Integration &amp; Technology-Driven Learning</a:t>
            </a:r>
          </a:p>
        </p:txBody>
      </p:sp>
      <p:sp>
        <p:nvSpPr>
          <p:cNvPr id="7" name="TextBox 6">
            <a:extLst>
              <a:ext uri="{FF2B5EF4-FFF2-40B4-BE49-F238E27FC236}">
                <a16:creationId xmlns:a16="http://schemas.microsoft.com/office/drawing/2014/main" id="{890EB8F1-FB74-B659-A17E-E2EBCFDB2D5A}"/>
              </a:ext>
            </a:extLst>
          </p:cNvPr>
          <p:cNvSpPr txBox="1"/>
          <p:nvPr/>
        </p:nvSpPr>
        <p:spPr>
          <a:xfrm>
            <a:off x="2241395" y="2964655"/>
            <a:ext cx="7315200" cy="369332"/>
          </a:xfrm>
          <a:prstGeom prst="rect">
            <a:avLst/>
          </a:prstGeom>
          <a:noFill/>
        </p:spPr>
        <p:txBody>
          <a:bodyPr wrap="square">
            <a:spAutoFit/>
          </a:bodyPr>
          <a:lstStyle/>
          <a:p>
            <a:pPr marL="285750" indent="-285750">
              <a:buFont typeface="Wingdings" panose="05000000000000000000" pitchFamily="2" charset="2"/>
              <a:buChar char="v"/>
            </a:pPr>
            <a:r>
              <a:rPr lang="en-IN" dirty="0"/>
              <a:t>Personalization of Value Education</a:t>
            </a:r>
          </a:p>
        </p:txBody>
      </p:sp>
      <p:sp>
        <p:nvSpPr>
          <p:cNvPr id="9" name="TextBox 8">
            <a:extLst>
              <a:ext uri="{FF2B5EF4-FFF2-40B4-BE49-F238E27FC236}">
                <a16:creationId xmlns:a16="http://schemas.microsoft.com/office/drawing/2014/main" id="{CE9CFE07-1B89-CB96-E988-1DD32A608928}"/>
              </a:ext>
            </a:extLst>
          </p:cNvPr>
          <p:cNvSpPr txBox="1"/>
          <p:nvPr/>
        </p:nvSpPr>
        <p:spPr>
          <a:xfrm>
            <a:off x="2241395" y="3663834"/>
            <a:ext cx="7315200" cy="369332"/>
          </a:xfrm>
          <a:prstGeom prst="rect">
            <a:avLst/>
          </a:prstGeom>
          <a:noFill/>
        </p:spPr>
        <p:txBody>
          <a:bodyPr wrap="square">
            <a:spAutoFit/>
          </a:bodyPr>
          <a:lstStyle/>
          <a:p>
            <a:pPr marL="285750" indent="-285750">
              <a:buFont typeface="Wingdings" panose="05000000000000000000" pitchFamily="2" charset="2"/>
              <a:buChar char="v"/>
            </a:pPr>
            <a:r>
              <a:rPr lang="en-IN" dirty="0"/>
              <a:t>Strengthening Experiential &amp; Community-Based Learning</a:t>
            </a:r>
          </a:p>
        </p:txBody>
      </p:sp>
      <p:sp>
        <p:nvSpPr>
          <p:cNvPr id="11" name="TextBox 10">
            <a:extLst>
              <a:ext uri="{FF2B5EF4-FFF2-40B4-BE49-F238E27FC236}">
                <a16:creationId xmlns:a16="http://schemas.microsoft.com/office/drawing/2014/main" id="{8A01DE4D-B325-C3E1-AE6A-4B53B1E8CC31}"/>
              </a:ext>
            </a:extLst>
          </p:cNvPr>
          <p:cNvSpPr txBox="1"/>
          <p:nvPr/>
        </p:nvSpPr>
        <p:spPr>
          <a:xfrm>
            <a:off x="2241395" y="4363013"/>
            <a:ext cx="7315200" cy="369332"/>
          </a:xfrm>
          <a:prstGeom prst="rect">
            <a:avLst/>
          </a:prstGeom>
          <a:noFill/>
        </p:spPr>
        <p:txBody>
          <a:bodyPr wrap="square">
            <a:spAutoFit/>
          </a:bodyPr>
          <a:lstStyle/>
          <a:p>
            <a:pPr marL="285750" indent="-285750">
              <a:buFont typeface="Wingdings" panose="05000000000000000000" pitchFamily="2" charset="2"/>
              <a:buChar char="v"/>
            </a:pPr>
            <a:r>
              <a:rPr lang="en-IN" dirty="0"/>
              <a:t>Policy Integration &amp; Government Initiatives</a:t>
            </a:r>
          </a:p>
        </p:txBody>
      </p:sp>
      <p:sp>
        <p:nvSpPr>
          <p:cNvPr id="13" name="TextBox 12">
            <a:extLst>
              <a:ext uri="{FF2B5EF4-FFF2-40B4-BE49-F238E27FC236}">
                <a16:creationId xmlns:a16="http://schemas.microsoft.com/office/drawing/2014/main" id="{80C912AC-6464-02AD-CF3A-9B4D181735AC}"/>
              </a:ext>
            </a:extLst>
          </p:cNvPr>
          <p:cNvSpPr txBox="1"/>
          <p:nvPr/>
        </p:nvSpPr>
        <p:spPr>
          <a:xfrm>
            <a:off x="2313878" y="5068439"/>
            <a:ext cx="7315200" cy="369332"/>
          </a:xfrm>
          <a:prstGeom prst="rect">
            <a:avLst/>
          </a:prstGeom>
          <a:noFill/>
        </p:spPr>
        <p:txBody>
          <a:bodyPr wrap="square">
            <a:spAutoFit/>
          </a:bodyPr>
          <a:lstStyle/>
          <a:p>
            <a:pPr marL="285750" indent="-285750">
              <a:buFont typeface="Wingdings" panose="05000000000000000000" pitchFamily="2" charset="2"/>
              <a:buChar char="v"/>
            </a:pPr>
            <a:r>
              <a:rPr lang="en-IN" dirty="0"/>
              <a:t>Holistic and Interdisciplinary Approach</a:t>
            </a:r>
          </a:p>
        </p:txBody>
      </p:sp>
    </p:spTree>
    <p:extLst>
      <p:ext uri="{BB962C8B-B14F-4D97-AF65-F5344CB8AC3E}">
        <p14:creationId xmlns:p14="http://schemas.microsoft.com/office/powerpoint/2010/main" val="12305006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C3746D0-D9DD-0899-ED9E-4DAAB42FEAEA}"/>
              </a:ext>
            </a:extLst>
          </p:cNvPr>
          <p:cNvSpPr txBox="1"/>
          <p:nvPr/>
        </p:nvSpPr>
        <p:spPr>
          <a:xfrm>
            <a:off x="5252224" y="3274221"/>
            <a:ext cx="7259444" cy="769441"/>
          </a:xfrm>
          <a:prstGeom prst="rect">
            <a:avLst/>
          </a:prstGeom>
          <a:noFill/>
        </p:spPr>
        <p:txBody>
          <a:bodyPr wrap="square" rtlCol="0">
            <a:spAutoFit/>
          </a:bodyPr>
          <a:lstStyle/>
          <a:p>
            <a:r>
              <a:rPr lang="en-US" sz="4400" b="1" dirty="0">
                <a:effectLst>
                  <a:outerShdw blurRad="38100" dist="38100" dir="2700000" algn="tl">
                    <a:srgbClr val="000000">
                      <a:alpha val="43137"/>
                    </a:srgbClr>
                  </a:outerShdw>
                </a:effectLst>
                <a:latin typeface="Algerian" panose="04020705040A02060702" pitchFamily="82" charset="0"/>
              </a:rPr>
              <a:t>THANK YOU</a:t>
            </a:r>
            <a:endParaRPr lang="en-IN" sz="4400" b="1" dirty="0">
              <a:effectLst>
                <a:outerShdw blurRad="38100" dist="38100" dir="2700000" algn="tl">
                  <a:srgbClr val="000000">
                    <a:alpha val="43137"/>
                  </a:srgbClr>
                </a:outerShdw>
              </a:effectLst>
              <a:latin typeface="Algerian" panose="04020705040A02060702" pitchFamily="82" charset="0"/>
            </a:endParaRPr>
          </a:p>
        </p:txBody>
      </p:sp>
    </p:spTree>
    <p:extLst>
      <p:ext uri="{BB962C8B-B14F-4D97-AF65-F5344CB8AC3E}">
        <p14:creationId xmlns:p14="http://schemas.microsoft.com/office/powerpoint/2010/main" val="19309740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72C554E-6138-81B5-7607-87E441C1188E}"/>
              </a:ext>
            </a:extLst>
          </p:cNvPr>
          <p:cNvSpPr txBox="1"/>
          <p:nvPr/>
        </p:nvSpPr>
        <p:spPr>
          <a:xfrm>
            <a:off x="557560" y="785490"/>
            <a:ext cx="10560205" cy="769441"/>
          </a:xfrm>
          <a:prstGeom prst="rect">
            <a:avLst/>
          </a:prstGeom>
          <a:noFill/>
        </p:spPr>
        <p:txBody>
          <a:bodyPr wrap="square">
            <a:spAutoFit/>
          </a:bodyPr>
          <a:lstStyle/>
          <a:p>
            <a:r>
              <a:rPr lang="en-IN" sz="4400" b="1" i="0" dirty="0">
                <a:effectLst>
                  <a:outerShdw blurRad="38100" dist="38100" dir="2700000" algn="tl">
                    <a:srgbClr val="000000">
                      <a:alpha val="43137"/>
                    </a:srgbClr>
                  </a:outerShdw>
                </a:effectLst>
                <a:latin typeface="+mj-lt"/>
              </a:rPr>
              <a:t>Definition of Value Education:</a:t>
            </a:r>
            <a:endParaRPr lang="en-IN" sz="4400" dirty="0">
              <a:effectLst>
                <a:outerShdw blurRad="38100" dist="38100" dir="2700000" algn="tl">
                  <a:srgbClr val="000000">
                    <a:alpha val="43137"/>
                  </a:srgbClr>
                </a:outerShdw>
              </a:effectLst>
              <a:latin typeface="+mj-lt"/>
            </a:endParaRPr>
          </a:p>
        </p:txBody>
      </p:sp>
      <p:sp>
        <p:nvSpPr>
          <p:cNvPr id="5" name="TextBox 4">
            <a:extLst>
              <a:ext uri="{FF2B5EF4-FFF2-40B4-BE49-F238E27FC236}">
                <a16:creationId xmlns:a16="http://schemas.microsoft.com/office/drawing/2014/main" id="{109345FD-BDC8-E430-EF4E-0872D64F609F}"/>
              </a:ext>
            </a:extLst>
          </p:cNvPr>
          <p:cNvSpPr txBox="1"/>
          <p:nvPr/>
        </p:nvSpPr>
        <p:spPr>
          <a:xfrm>
            <a:off x="2196791" y="1795325"/>
            <a:ext cx="7315200" cy="2308324"/>
          </a:xfrm>
          <a:prstGeom prst="rect">
            <a:avLst/>
          </a:prstGeom>
          <a:noFill/>
        </p:spPr>
        <p:txBody>
          <a:bodyPr wrap="square">
            <a:spAutoFit/>
          </a:bodyPr>
          <a:lstStyle/>
          <a:p>
            <a:pPr marL="342900" indent="-342900">
              <a:buFont typeface="Wingdings" panose="05000000000000000000" pitchFamily="2" charset="2"/>
              <a:buChar char="q"/>
            </a:pPr>
            <a:r>
              <a:rPr lang="en-US" sz="1800" dirty="0"/>
              <a:t>Value education refers to the process of teaching and learning about the ideals that a society considers important. It helps individuals develop moral and ethical values, social responsibilities, and personal character traits such as honesty, empathy, integrity, respect, and responsibility. The goal is to nurture well-rounded individuals who contribute positively to society through informed decision-making and ethical behavior.</a:t>
            </a:r>
            <a:endParaRPr lang="en-IN" sz="1800" dirty="0"/>
          </a:p>
        </p:txBody>
      </p:sp>
      <p:sp>
        <p:nvSpPr>
          <p:cNvPr id="7" name="TextBox 6">
            <a:extLst>
              <a:ext uri="{FF2B5EF4-FFF2-40B4-BE49-F238E27FC236}">
                <a16:creationId xmlns:a16="http://schemas.microsoft.com/office/drawing/2014/main" id="{DB86A783-8981-F867-8734-AB33078BFFC3}"/>
              </a:ext>
            </a:extLst>
          </p:cNvPr>
          <p:cNvSpPr txBox="1"/>
          <p:nvPr/>
        </p:nvSpPr>
        <p:spPr>
          <a:xfrm>
            <a:off x="557560" y="4175462"/>
            <a:ext cx="8865220" cy="769441"/>
          </a:xfrm>
          <a:prstGeom prst="rect">
            <a:avLst/>
          </a:prstGeom>
          <a:noFill/>
        </p:spPr>
        <p:txBody>
          <a:bodyPr wrap="square">
            <a:spAutoFit/>
          </a:bodyPr>
          <a:lstStyle/>
          <a:p>
            <a:r>
              <a:rPr lang="en-IN" sz="4400" b="1" dirty="0">
                <a:effectLst>
                  <a:outerShdw blurRad="38100" dist="38100" dir="2700000" algn="tl">
                    <a:srgbClr val="000000">
                      <a:alpha val="43137"/>
                    </a:srgbClr>
                  </a:outerShdw>
                </a:effectLst>
              </a:rPr>
              <a:t>Purpose of Value Education</a:t>
            </a:r>
          </a:p>
        </p:txBody>
      </p:sp>
      <p:sp>
        <p:nvSpPr>
          <p:cNvPr id="9" name="TextBox 8">
            <a:extLst>
              <a:ext uri="{FF2B5EF4-FFF2-40B4-BE49-F238E27FC236}">
                <a16:creationId xmlns:a16="http://schemas.microsoft.com/office/drawing/2014/main" id="{B2861F9E-6960-B9BF-7D9A-AC84C1F1CD22}"/>
              </a:ext>
            </a:extLst>
          </p:cNvPr>
          <p:cNvSpPr txBox="1"/>
          <p:nvPr/>
        </p:nvSpPr>
        <p:spPr>
          <a:xfrm>
            <a:off x="2553629" y="5324037"/>
            <a:ext cx="7315200" cy="369332"/>
          </a:xfrm>
          <a:prstGeom prst="rect">
            <a:avLst/>
          </a:prstGeom>
          <a:noFill/>
        </p:spPr>
        <p:txBody>
          <a:bodyPr wrap="square">
            <a:spAutoFit/>
          </a:bodyPr>
          <a:lstStyle/>
          <a:p>
            <a:pPr marL="342900" indent="-342900">
              <a:buFont typeface="Wingdings" panose="05000000000000000000" pitchFamily="2" charset="2"/>
              <a:buChar char="Ø"/>
            </a:pPr>
            <a:r>
              <a:rPr lang="en-IN" sz="1800" dirty="0"/>
              <a:t>Moral Awareness</a:t>
            </a:r>
          </a:p>
        </p:txBody>
      </p:sp>
      <p:sp>
        <p:nvSpPr>
          <p:cNvPr id="11" name="TextBox 10">
            <a:extLst>
              <a:ext uri="{FF2B5EF4-FFF2-40B4-BE49-F238E27FC236}">
                <a16:creationId xmlns:a16="http://schemas.microsoft.com/office/drawing/2014/main" id="{AA7802C5-1C1C-2636-0720-2EE5C4EC6512}"/>
              </a:ext>
            </a:extLst>
          </p:cNvPr>
          <p:cNvSpPr txBox="1"/>
          <p:nvPr/>
        </p:nvSpPr>
        <p:spPr>
          <a:xfrm>
            <a:off x="2553629" y="6049584"/>
            <a:ext cx="7315200" cy="369332"/>
          </a:xfrm>
          <a:prstGeom prst="rect">
            <a:avLst/>
          </a:prstGeom>
          <a:noFill/>
        </p:spPr>
        <p:txBody>
          <a:bodyPr wrap="square">
            <a:spAutoFit/>
          </a:bodyPr>
          <a:lstStyle/>
          <a:p>
            <a:pPr marL="342900" indent="-342900">
              <a:buFont typeface="Wingdings" panose="05000000000000000000" pitchFamily="2" charset="2"/>
              <a:buChar char="Ø"/>
            </a:pPr>
            <a:r>
              <a:rPr lang="en-IN" sz="1800" dirty="0"/>
              <a:t>Social Responsibility</a:t>
            </a:r>
          </a:p>
        </p:txBody>
      </p:sp>
      <p:sp>
        <p:nvSpPr>
          <p:cNvPr id="13" name="TextBox 12">
            <a:extLst>
              <a:ext uri="{FF2B5EF4-FFF2-40B4-BE49-F238E27FC236}">
                <a16:creationId xmlns:a16="http://schemas.microsoft.com/office/drawing/2014/main" id="{901A213E-2DD5-E966-28CB-8D4535D03B9C}"/>
              </a:ext>
            </a:extLst>
          </p:cNvPr>
          <p:cNvSpPr txBox="1"/>
          <p:nvPr/>
        </p:nvSpPr>
        <p:spPr>
          <a:xfrm>
            <a:off x="2553629" y="6724180"/>
            <a:ext cx="7315200" cy="369332"/>
          </a:xfrm>
          <a:prstGeom prst="rect">
            <a:avLst/>
          </a:prstGeom>
          <a:noFill/>
        </p:spPr>
        <p:txBody>
          <a:bodyPr wrap="square">
            <a:spAutoFit/>
          </a:bodyPr>
          <a:lstStyle/>
          <a:p>
            <a:pPr marL="342900" indent="-342900">
              <a:buFont typeface="Wingdings" panose="05000000000000000000" pitchFamily="2" charset="2"/>
              <a:buChar char="Ø"/>
            </a:pPr>
            <a:r>
              <a:rPr lang="en-IN" sz="1800" dirty="0"/>
              <a:t>Character Development</a:t>
            </a:r>
          </a:p>
        </p:txBody>
      </p:sp>
      <p:sp>
        <p:nvSpPr>
          <p:cNvPr id="15" name="TextBox 14">
            <a:extLst>
              <a:ext uri="{FF2B5EF4-FFF2-40B4-BE49-F238E27FC236}">
                <a16:creationId xmlns:a16="http://schemas.microsoft.com/office/drawing/2014/main" id="{316E5238-BA15-626B-CDDF-C28F6834DDB1}"/>
              </a:ext>
            </a:extLst>
          </p:cNvPr>
          <p:cNvSpPr txBox="1"/>
          <p:nvPr/>
        </p:nvSpPr>
        <p:spPr>
          <a:xfrm>
            <a:off x="2553629" y="7380768"/>
            <a:ext cx="7315200" cy="369332"/>
          </a:xfrm>
          <a:prstGeom prst="rect">
            <a:avLst/>
          </a:prstGeom>
          <a:noFill/>
        </p:spPr>
        <p:txBody>
          <a:bodyPr wrap="square">
            <a:spAutoFit/>
          </a:bodyPr>
          <a:lstStyle/>
          <a:p>
            <a:pPr marL="342900" indent="-342900">
              <a:buFont typeface="Wingdings" panose="05000000000000000000" pitchFamily="2" charset="2"/>
              <a:buChar char="Ø"/>
            </a:pPr>
            <a:r>
              <a:rPr lang="en-IN" sz="1800" dirty="0"/>
              <a:t>Peace and Harmony</a:t>
            </a:r>
          </a:p>
        </p:txBody>
      </p:sp>
    </p:spTree>
    <p:extLst>
      <p:ext uri="{BB962C8B-B14F-4D97-AF65-F5344CB8AC3E}">
        <p14:creationId xmlns:p14="http://schemas.microsoft.com/office/powerpoint/2010/main" val="5659729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DF760C3-0705-8BF6-B32B-128118012F5F}"/>
              </a:ext>
            </a:extLst>
          </p:cNvPr>
          <p:cNvSpPr txBox="1"/>
          <p:nvPr/>
        </p:nvSpPr>
        <p:spPr>
          <a:xfrm>
            <a:off x="533400" y="644009"/>
            <a:ext cx="10096500" cy="769441"/>
          </a:xfrm>
          <a:prstGeom prst="rect">
            <a:avLst/>
          </a:prstGeom>
          <a:noFill/>
        </p:spPr>
        <p:txBody>
          <a:bodyPr wrap="square">
            <a:spAutoFit/>
          </a:bodyPr>
          <a:lstStyle/>
          <a:p>
            <a:pPr algn="l"/>
            <a:r>
              <a:rPr lang="en-IN" sz="4400" b="1" i="0" dirty="0">
                <a:effectLst>
                  <a:outerShdw blurRad="38100" dist="38100" dir="2700000" algn="tl">
                    <a:srgbClr val="000000">
                      <a:alpha val="43137"/>
                    </a:srgbClr>
                  </a:outerShdw>
                </a:effectLst>
              </a:rPr>
              <a:t>Importance of Value Education</a:t>
            </a:r>
          </a:p>
        </p:txBody>
      </p:sp>
      <p:sp>
        <p:nvSpPr>
          <p:cNvPr id="5" name="TextBox 4">
            <a:extLst>
              <a:ext uri="{FF2B5EF4-FFF2-40B4-BE49-F238E27FC236}">
                <a16:creationId xmlns:a16="http://schemas.microsoft.com/office/drawing/2014/main" id="{FC4761A5-6804-301E-493D-5AD6AD627844}"/>
              </a:ext>
            </a:extLst>
          </p:cNvPr>
          <p:cNvSpPr txBox="1"/>
          <p:nvPr/>
        </p:nvSpPr>
        <p:spPr>
          <a:xfrm>
            <a:off x="533400" y="1901309"/>
            <a:ext cx="7315200" cy="369332"/>
          </a:xfrm>
          <a:prstGeom prst="rect">
            <a:avLst/>
          </a:prstGeom>
          <a:noFill/>
        </p:spPr>
        <p:txBody>
          <a:bodyPr wrap="square">
            <a:spAutoFit/>
          </a:bodyPr>
          <a:lstStyle/>
          <a:p>
            <a:r>
              <a:rPr lang="en-IN" sz="1800" dirty="0"/>
              <a:t>Builds Strong Character:</a:t>
            </a:r>
          </a:p>
        </p:txBody>
      </p:sp>
      <p:sp>
        <p:nvSpPr>
          <p:cNvPr id="7" name="TextBox 6">
            <a:extLst>
              <a:ext uri="{FF2B5EF4-FFF2-40B4-BE49-F238E27FC236}">
                <a16:creationId xmlns:a16="http://schemas.microsoft.com/office/drawing/2014/main" id="{147C454C-E2FC-4423-3DD8-976550ECC5DB}"/>
              </a:ext>
            </a:extLst>
          </p:cNvPr>
          <p:cNvSpPr txBox="1"/>
          <p:nvPr/>
        </p:nvSpPr>
        <p:spPr>
          <a:xfrm>
            <a:off x="1924050" y="2573834"/>
            <a:ext cx="7315200" cy="369332"/>
          </a:xfrm>
          <a:prstGeom prst="rect">
            <a:avLst/>
          </a:prstGeom>
          <a:noFill/>
        </p:spPr>
        <p:txBody>
          <a:bodyPr wrap="square">
            <a:spAutoFit/>
          </a:bodyPr>
          <a:lstStyle/>
          <a:p>
            <a:pPr marL="285750" indent="-285750">
              <a:buFont typeface="Wingdings" panose="05000000000000000000" pitchFamily="2" charset="2"/>
              <a:buChar char="§"/>
            </a:pPr>
            <a:r>
              <a:rPr lang="en-US" dirty="0"/>
              <a:t>Encourages honesty, integrity, and responsibility.</a:t>
            </a:r>
            <a:endParaRPr lang="en-IN" dirty="0"/>
          </a:p>
        </p:txBody>
      </p:sp>
      <p:sp>
        <p:nvSpPr>
          <p:cNvPr id="9" name="TextBox 8">
            <a:extLst>
              <a:ext uri="{FF2B5EF4-FFF2-40B4-BE49-F238E27FC236}">
                <a16:creationId xmlns:a16="http://schemas.microsoft.com/office/drawing/2014/main" id="{DC91C396-95EC-961B-C515-C269E1152004}"/>
              </a:ext>
            </a:extLst>
          </p:cNvPr>
          <p:cNvSpPr txBox="1"/>
          <p:nvPr/>
        </p:nvSpPr>
        <p:spPr>
          <a:xfrm>
            <a:off x="1924050" y="3246359"/>
            <a:ext cx="7315200" cy="369332"/>
          </a:xfrm>
          <a:prstGeom prst="rect">
            <a:avLst/>
          </a:prstGeom>
          <a:noFill/>
        </p:spPr>
        <p:txBody>
          <a:bodyPr wrap="square">
            <a:spAutoFit/>
          </a:bodyPr>
          <a:lstStyle/>
          <a:p>
            <a:pPr marL="285750" indent="-285750">
              <a:buFont typeface="Wingdings" panose="05000000000000000000" pitchFamily="2" charset="2"/>
              <a:buChar char="§"/>
            </a:pPr>
            <a:r>
              <a:rPr lang="en-US" dirty="0"/>
              <a:t>Helps students develop self-discipline and resilience.</a:t>
            </a:r>
            <a:endParaRPr lang="en-IN" dirty="0"/>
          </a:p>
        </p:txBody>
      </p:sp>
      <p:sp>
        <p:nvSpPr>
          <p:cNvPr id="11" name="TextBox 10">
            <a:extLst>
              <a:ext uri="{FF2B5EF4-FFF2-40B4-BE49-F238E27FC236}">
                <a16:creationId xmlns:a16="http://schemas.microsoft.com/office/drawing/2014/main" id="{D3CE156F-9129-EC75-C124-27FCFA7C30DB}"/>
              </a:ext>
            </a:extLst>
          </p:cNvPr>
          <p:cNvSpPr txBox="1"/>
          <p:nvPr/>
        </p:nvSpPr>
        <p:spPr>
          <a:xfrm>
            <a:off x="514350" y="3943350"/>
            <a:ext cx="7315200" cy="369332"/>
          </a:xfrm>
          <a:prstGeom prst="rect">
            <a:avLst/>
          </a:prstGeom>
          <a:noFill/>
        </p:spPr>
        <p:txBody>
          <a:bodyPr wrap="square">
            <a:spAutoFit/>
          </a:bodyPr>
          <a:lstStyle/>
          <a:p>
            <a:r>
              <a:rPr lang="en-US" dirty="0"/>
              <a:t>Enhances Moral and Ethical Awareness:</a:t>
            </a:r>
            <a:endParaRPr lang="en-IN" dirty="0"/>
          </a:p>
        </p:txBody>
      </p:sp>
      <p:sp>
        <p:nvSpPr>
          <p:cNvPr id="13" name="TextBox 12">
            <a:extLst>
              <a:ext uri="{FF2B5EF4-FFF2-40B4-BE49-F238E27FC236}">
                <a16:creationId xmlns:a16="http://schemas.microsoft.com/office/drawing/2014/main" id="{99DD5FA4-916E-A511-ED01-A2813F0711AF}"/>
              </a:ext>
            </a:extLst>
          </p:cNvPr>
          <p:cNvSpPr txBox="1"/>
          <p:nvPr/>
        </p:nvSpPr>
        <p:spPr>
          <a:xfrm>
            <a:off x="1905000" y="4602242"/>
            <a:ext cx="7315200" cy="369332"/>
          </a:xfrm>
          <a:prstGeom prst="rect">
            <a:avLst/>
          </a:prstGeom>
          <a:noFill/>
        </p:spPr>
        <p:txBody>
          <a:bodyPr wrap="square">
            <a:spAutoFit/>
          </a:bodyPr>
          <a:lstStyle/>
          <a:p>
            <a:pPr marL="285750" indent="-285750">
              <a:buFont typeface="Wingdings" panose="05000000000000000000" pitchFamily="2" charset="2"/>
              <a:buChar char="§"/>
            </a:pPr>
            <a:r>
              <a:rPr lang="en-US" dirty="0"/>
              <a:t>Enables individuals to distinguish between right and wrong.</a:t>
            </a:r>
            <a:endParaRPr lang="en-IN" dirty="0"/>
          </a:p>
        </p:txBody>
      </p:sp>
      <p:sp>
        <p:nvSpPr>
          <p:cNvPr id="15" name="TextBox 14">
            <a:extLst>
              <a:ext uri="{FF2B5EF4-FFF2-40B4-BE49-F238E27FC236}">
                <a16:creationId xmlns:a16="http://schemas.microsoft.com/office/drawing/2014/main" id="{214BADA9-9776-267B-4C95-C032FE8431B0}"/>
              </a:ext>
            </a:extLst>
          </p:cNvPr>
          <p:cNvSpPr txBox="1"/>
          <p:nvPr/>
        </p:nvSpPr>
        <p:spPr>
          <a:xfrm>
            <a:off x="1924050" y="5149900"/>
            <a:ext cx="7315200" cy="646331"/>
          </a:xfrm>
          <a:prstGeom prst="rect">
            <a:avLst/>
          </a:prstGeom>
          <a:noFill/>
        </p:spPr>
        <p:txBody>
          <a:bodyPr wrap="square">
            <a:spAutoFit/>
          </a:bodyPr>
          <a:lstStyle/>
          <a:p>
            <a:pPr marL="285750" indent="-285750">
              <a:buFont typeface="Wingdings" panose="05000000000000000000" pitchFamily="2" charset="2"/>
              <a:buChar char="§"/>
            </a:pPr>
            <a:r>
              <a:rPr lang="en-US" dirty="0"/>
              <a:t>Guides ethical decision-making in personal and professional life.</a:t>
            </a:r>
            <a:endParaRPr lang="en-IN" dirty="0"/>
          </a:p>
        </p:txBody>
      </p:sp>
      <p:sp>
        <p:nvSpPr>
          <p:cNvPr id="17" name="TextBox 16">
            <a:extLst>
              <a:ext uri="{FF2B5EF4-FFF2-40B4-BE49-F238E27FC236}">
                <a16:creationId xmlns:a16="http://schemas.microsoft.com/office/drawing/2014/main" id="{81FA62C8-D746-B5D7-FB3B-0E1C50CFF464}"/>
              </a:ext>
            </a:extLst>
          </p:cNvPr>
          <p:cNvSpPr txBox="1"/>
          <p:nvPr/>
        </p:nvSpPr>
        <p:spPr>
          <a:xfrm>
            <a:off x="514350" y="5852487"/>
            <a:ext cx="7315200" cy="369332"/>
          </a:xfrm>
          <a:prstGeom prst="rect">
            <a:avLst/>
          </a:prstGeom>
          <a:noFill/>
        </p:spPr>
        <p:txBody>
          <a:bodyPr wrap="square">
            <a:spAutoFit/>
          </a:bodyPr>
          <a:lstStyle/>
          <a:p>
            <a:r>
              <a:rPr lang="en-US" dirty="0"/>
              <a:t>Promotes Social Harmony and Respect:</a:t>
            </a:r>
            <a:endParaRPr lang="en-IN" dirty="0"/>
          </a:p>
        </p:txBody>
      </p:sp>
      <p:sp>
        <p:nvSpPr>
          <p:cNvPr id="19" name="TextBox 18">
            <a:extLst>
              <a:ext uri="{FF2B5EF4-FFF2-40B4-BE49-F238E27FC236}">
                <a16:creationId xmlns:a16="http://schemas.microsoft.com/office/drawing/2014/main" id="{746F53B6-FD2B-424C-CAB7-65EDE2A8F06A}"/>
              </a:ext>
            </a:extLst>
          </p:cNvPr>
          <p:cNvSpPr txBox="1"/>
          <p:nvPr/>
        </p:nvSpPr>
        <p:spPr>
          <a:xfrm>
            <a:off x="1905000" y="6519416"/>
            <a:ext cx="7315200" cy="646331"/>
          </a:xfrm>
          <a:prstGeom prst="rect">
            <a:avLst/>
          </a:prstGeom>
          <a:noFill/>
        </p:spPr>
        <p:txBody>
          <a:bodyPr wrap="square">
            <a:spAutoFit/>
          </a:bodyPr>
          <a:lstStyle/>
          <a:p>
            <a:pPr marL="285750" indent="-285750">
              <a:buFont typeface="Wingdings" panose="05000000000000000000" pitchFamily="2" charset="2"/>
              <a:buChar char="§"/>
            </a:pPr>
            <a:r>
              <a:rPr lang="en-IN" dirty="0"/>
              <a:t>Encourages respect for diverse cultures, religions, and viewpoints.</a:t>
            </a:r>
          </a:p>
        </p:txBody>
      </p:sp>
    </p:spTree>
    <p:extLst>
      <p:ext uri="{BB962C8B-B14F-4D97-AF65-F5344CB8AC3E}">
        <p14:creationId xmlns:p14="http://schemas.microsoft.com/office/powerpoint/2010/main" val="38228811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837724" y="1999178"/>
            <a:ext cx="12954952" cy="1408033"/>
          </a:xfrm>
          <a:prstGeom prst="rect">
            <a:avLst/>
          </a:prstGeom>
          <a:noFill/>
          <a:ln/>
        </p:spPr>
        <p:txBody>
          <a:bodyPr wrap="square" lIns="0" tIns="0" rIns="0" bIns="0" rtlCol="0" anchor="t"/>
          <a:lstStyle/>
          <a:p>
            <a:pPr marL="0" indent="0" algn="l">
              <a:lnSpc>
                <a:spcPts val="5500"/>
              </a:lnSpc>
              <a:buNone/>
            </a:pPr>
            <a:r>
              <a:rPr lang="en-US" sz="4400" dirty="0">
                <a:solidFill>
                  <a:srgbClr val="FFFFFF"/>
                </a:solidFill>
                <a:latin typeface="Unbounded" pitchFamily="34" charset="0"/>
                <a:ea typeface="Unbounded" pitchFamily="34" charset="-122"/>
                <a:cs typeface="Unbounded" pitchFamily="34" charset="-120"/>
              </a:rPr>
              <a:t>The Current Educational Landscape</a:t>
            </a:r>
            <a:endParaRPr lang="en-US" sz="4400" dirty="0"/>
          </a:p>
        </p:txBody>
      </p:sp>
      <p:sp>
        <p:nvSpPr>
          <p:cNvPr id="3" name="Text 1"/>
          <p:cNvSpPr/>
          <p:nvPr/>
        </p:nvSpPr>
        <p:spPr>
          <a:xfrm>
            <a:off x="837724" y="4005501"/>
            <a:ext cx="3820597" cy="351949"/>
          </a:xfrm>
          <a:prstGeom prst="rect">
            <a:avLst/>
          </a:prstGeom>
          <a:noFill/>
          <a:ln/>
        </p:spPr>
        <p:txBody>
          <a:bodyPr wrap="none" lIns="0" tIns="0" rIns="0" bIns="0" rtlCol="0" anchor="t"/>
          <a:lstStyle/>
          <a:p>
            <a:pPr marL="0" indent="0" algn="l">
              <a:lnSpc>
                <a:spcPts val="2750"/>
              </a:lnSpc>
              <a:buNone/>
            </a:pPr>
            <a:r>
              <a:rPr lang="en-US" sz="2200" dirty="0">
                <a:solidFill>
                  <a:srgbClr val="FFFFFF"/>
                </a:solidFill>
                <a:latin typeface="Unbounded" pitchFamily="34" charset="0"/>
                <a:ea typeface="Unbounded" pitchFamily="34" charset="-122"/>
                <a:cs typeface="Unbounded" pitchFamily="34" charset="-120"/>
              </a:rPr>
              <a:t>Curriculum Limitations</a:t>
            </a:r>
            <a:endParaRPr lang="en-US" sz="2200" dirty="0"/>
          </a:p>
        </p:txBody>
      </p:sp>
      <p:sp>
        <p:nvSpPr>
          <p:cNvPr id="4" name="Text 2"/>
          <p:cNvSpPr/>
          <p:nvPr/>
        </p:nvSpPr>
        <p:spPr>
          <a:xfrm>
            <a:off x="837724" y="4596765"/>
            <a:ext cx="3928586" cy="766048"/>
          </a:xfrm>
          <a:prstGeom prst="rect">
            <a:avLst/>
          </a:prstGeom>
          <a:noFill/>
          <a:ln/>
        </p:spPr>
        <p:txBody>
          <a:bodyPr wrap="square" lIns="0" tIns="0" rIns="0" bIns="0" rtlCol="0" anchor="t"/>
          <a:lstStyle/>
          <a:p>
            <a:pPr marL="0" indent="0" algn="l">
              <a:lnSpc>
                <a:spcPts val="3000"/>
              </a:lnSpc>
              <a:buNone/>
            </a:pPr>
            <a:r>
              <a:rPr lang="en-US" sz="1850" dirty="0">
                <a:solidFill>
                  <a:srgbClr val="CAD6DE"/>
                </a:solidFill>
                <a:latin typeface="Cabin" pitchFamily="34" charset="0"/>
                <a:ea typeface="Cabin" pitchFamily="34" charset="-122"/>
                <a:cs typeface="Cabin" pitchFamily="34" charset="-120"/>
              </a:rPr>
              <a:t>Existing curriculums have limitations in value education.</a:t>
            </a:r>
            <a:endParaRPr lang="en-US" sz="1850" dirty="0"/>
          </a:p>
        </p:txBody>
      </p:sp>
      <p:sp>
        <p:nvSpPr>
          <p:cNvPr id="5" name="Text 3"/>
          <p:cNvSpPr/>
          <p:nvPr/>
        </p:nvSpPr>
        <p:spPr>
          <a:xfrm>
            <a:off x="5357813" y="4005501"/>
            <a:ext cx="3256002" cy="351949"/>
          </a:xfrm>
          <a:prstGeom prst="rect">
            <a:avLst/>
          </a:prstGeom>
          <a:noFill/>
          <a:ln/>
        </p:spPr>
        <p:txBody>
          <a:bodyPr wrap="none" lIns="0" tIns="0" rIns="0" bIns="0" rtlCol="0" anchor="t"/>
          <a:lstStyle/>
          <a:p>
            <a:pPr marL="0" indent="0" algn="l">
              <a:lnSpc>
                <a:spcPts val="2750"/>
              </a:lnSpc>
              <a:buNone/>
            </a:pPr>
            <a:r>
              <a:rPr lang="en-US" sz="2200" dirty="0">
                <a:solidFill>
                  <a:srgbClr val="FFFFFF"/>
                </a:solidFill>
                <a:latin typeface="Unbounded" pitchFamily="34" charset="0"/>
                <a:ea typeface="Unbounded" pitchFamily="34" charset="-122"/>
                <a:cs typeface="Unbounded" pitchFamily="34" charset="-120"/>
              </a:rPr>
              <a:t>Academic Pressure</a:t>
            </a:r>
            <a:endParaRPr lang="en-US" sz="2200" dirty="0"/>
          </a:p>
        </p:txBody>
      </p:sp>
      <p:sp>
        <p:nvSpPr>
          <p:cNvPr id="6" name="Text 4"/>
          <p:cNvSpPr/>
          <p:nvPr/>
        </p:nvSpPr>
        <p:spPr>
          <a:xfrm>
            <a:off x="5357813" y="4596765"/>
            <a:ext cx="3928586" cy="766048"/>
          </a:xfrm>
          <a:prstGeom prst="rect">
            <a:avLst/>
          </a:prstGeom>
          <a:noFill/>
          <a:ln/>
        </p:spPr>
        <p:txBody>
          <a:bodyPr wrap="square" lIns="0" tIns="0" rIns="0" bIns="0" rtlCol="0" anchor="t"/>
          <a:lstStyle/>
          <a:p>
            <a:pPr marL="0" indent="0" algn="l">
              <a:lnSpc>
                <a:spcPts val="3000"/>
              </a:lnSpc>
              <a:buNone/>
            </a:pPr>
            <a:r>
              <a:rPr lang="en-US" sz="1850" dirty="0">
                <a:solidFill>
                  <a:srgbClr val="CAD6DE"/>
                </a:solidFill>
                <a:latin typeface="Cabin" pitchFamily="34" charset="0"/>
                <a:ea typeface="Cabin" pitchFamily="34" charset="-122"/>
                <a:cs typeface="Cabin" pitchFamily="34" charset="-120"/>
              </a:rPr>
              <a:t>There is pressure on academic performance and standardized testing.</a:t>
            </a:r>
            <a:endParaRPr lang="en-US" sz="1850" dirty="0"/>
          </a:p>
        </p:txBody>
      </p:sp>
      <p:sp>
        <p:nvSpPr>
          <p:cNvPr id="7" name="Text 5"/>
          <p:cNvSpPr/>
          <p:nvPr/>
        </p:nvSpPr>
        <p:spPr>
          <a:xfrm>
            <a:off x="9877901" y="4005501"/>
            <a:ext cx="2816185" cy="351949"/>
          </a:xfrm>
          <a:prstGeom prst="rect">
            <a:avLst/>
          </a:prstGeom>
          <a:noFill/>
          <a:ln/>
        </p:spPr>
        <p:txBody>
          <a:bodyPr wrap="none" lIns="0" tIns="0" rIns="0" bIns="0" rtlCol="0" anchor="t"/>
          <a:lstStyle/>
          <a:p>
            <a:pPr marL="0" indent="0" algn="l">
              <a:lnSpc>
                <a:spcPts val="2750"/>
              </a:lnSpc>
              <a:buNone/>
            </a:pPr>
            <a:r>
              <a:rPr lang="en-US" sz="2200" dirty="0">
                <a:solidFill>
                  <a:srgbClr val="FFFFFF"/>
                </a:solidFill>
                <a:latin typeface="Unbounded" pitchFamily="34" charset="0"/>
                <a:ea typeface="Unbounded" pitchFamily="34" charset="-122"/>
                <a:cs typeface="Unbounded" pitchFamily="34" charset="-120"/>
              </a:rPr>
              <a:t>Educator Belief</a:t>
            </a:r>
            <a:endParaRPr lang="en-US" sz="2200" dirty="0"/>
          </a:p>
        </p:txBody>
      </p:sp>
      <p:sp>
        <p:nvSpPr>
          <p:cNvPr id="8" name="Text 6"/>
          <p:cNvSpPr/>
          <p:nvPr/>
        </p:nvSpPr>
        <p:spPr>
          <a:xfrm>
            <a:off x="9877901" y="4596765"/>
            <a:ext cx="3928586" cy="766048"/>
          </a:xfrm>
          <a:prstGeom prst="rect">
            <a:avLst/>
          </a:prstGeom>
          <a:noFill/>
          <a:ln/>
        </p:spPr>
        <p:txBody>
          <a:bodyPr wrap="square" lIns="0" tIns="0" rIns="0" bIns="0" rtlCol="0" anchor="t"/>
          <a:lstStyle/>
          <a:p>
            <a:pPr marL="0" indent="0" algn="l">
              <a:lnSpc>
                <a:spcPts val="3000"/>
              </a:lnSpc>
              <a:buNone/>
            </a:pPr>
            <a:r>
              <a:rPr lang="en-US" sz="1850" dirty="0">
                <a:solidFill>
                  <a:srgbClr val="CAD6DE"/>
                </a:solidFill>
                <a:latin typeface="Cabin" pitchFamily="34" charset="0"/>
                <a:ea typeface="Cabin" pitchFamily="34" charset="-122"/>
                <a:cs typeface="Cabin" pitchFamily="34" charset="-120"/>
              </a:rPr>
              <a:t>75% of educators believe values are underemphasized today.</a:t>
            </a:r>
            <a:endParaRPr lang="en-US" sz="18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32577"/>
          </a:xfrm>
          <a:prstGeom prst="rect">
            <a:avLst/>
          </a:prstGeom>
        </p:spPr>
      </p:pic>
      <p:sp>
        <p:nvSpPr>
          <p:cNvPr id="3" name="Text 0"/>
          <p:cNvSpPr/>
          <p:nvPr/>
        </p:nvSpPr>
        <p:spPr>
          <a:xfrm>
            <a:off x="680799" y="534829"/>
            <a:ext cx="7782401" cy="1716286"/>
          </a:xfrm>
          <a:prstGeom prst="rect">
            <a:avLst/>
          </a:prstGeom>
          <a:noFill/>
          <a:ln/>
        </p:spPr>
        <p:txBody>
          <a:bodyPr wrap="square" lIns="0" tIns="0" rIns="0" bIns="0" rtlCol="0" anchor="t"/>
          <a:lstStyle/>
          <a:p>
            <a:pPr marL="0" indent="0" algn="l">
              <a:lnSpc>
                <a:spcPts val="4500"/>
              </a:lnSpc>
              <a:buNone/>
            </a:pPr>
            <a:r>
              <a:rPr lang="en-US" sz="3600" dirty="0">
                <a:solidFill>
                  <a:srgbClr val="FFFFFF"/>
                </a:solidFill>
                <a:latin typeface="Unbounded" pitchFamily="34" charset="0"/>
                <a:ea typeface="Unbounded" pitchFamily="34" charset="-122"/>
                <a:cs typeface="Unbounded" pitchFamily="34" charset="-120"/>
              </a:rPr>
              <a:t>Defining Value Education: Core Principles and Objectives</a:t>
            </a:r>
            <a:endParaRPr lang="en-US" sz="3600" dirty="0"/>
          </a:p>
        </p:txBody>
      </p:sp>
      <p:sp>
        <p:nvSpPr>
          <p:cNvPr id="4" name="Shape 1"/>
          <p:cNvSpPr/>
          <p:nvPr/>
        </p:nvSpPr>
        <p:spPr>
          <a:xfrm>
            <a:off x="680799" y="2761536"/>
            <a:ext cx="437555" cy="437555"/>
          </a:xfrm>
          <a:prstGeom prst="roundRect">
            <a:avLst>
              <a:gd name="adj" fmla="val 6668"/>
            </a:avLst>
          </a:prstGeom>
          <a:solidFill>
            <a:srgbClr val="304755"/>
          </a:solidFill>
          <a:ln/>
        </p:spPr>
      </p:sp>
      <p:sp>
        <p:nvSpPr>
          <p:cNvPr id="5" name="Text 2"/>
          <p:cNvSpPr/>
          <p:nvPr/>
        </p:nvSpPr>
        <p:spPr>
          <a:xfrm>
            <a:off x="762238" y="2808625"/>
            <a:ext cx="274558" cy="343257"/>
          </a:xfrm>
          <a:prstGeom prst="rect">
            <a:avLst/>
          </a:prstGeom>
          <a:noFill/>
          <a:ln/>
        </p:spPr>
        <p:txBody>
          <a:bodyPr wrap="none" lIns="0" tIns="0" rIns="0" bIns="0" rtlCol="0" anchor="t"/>
          <a:lstStyle/>
          <a:p>
            <a:pPr marL="0" indent="0" algn="ctr">
              <a:lnSpc>
                <a:spcPts val="2150"/>
              </a:lnSpc>
              <a:buNone/>
            </a:pPr>
            <a:r>
              <a:rPr lang="en-US" sz="2150" dirty="0">
                <a:solidFill>
                  <a:srgbClr val="CAD6DE"/>
                </a:solidFill>
                <a:latin typeface="Unbounded" pitchFamily="34" charset="0"/>
                <a:ea typeface="Unbounded" pitchFamily="34" charset="-122"/>
                <a:cs typeface="Unbounded" pitchFamily="34" charset="-120"/>
              </a:rPr>
              <a:t>1</a:t>
            </a:r>
            <a:endParaRPr lang="en-US" sz="2150" dirty="0"/>
          </a:p>
        </p:txBody>
      </p:sp>
      <p:sp>
        <p:nvSpPr>
          <p:cNvPr id="6" name="Text 3"/>
          <p:cNvSpPr/>
          <p:nvPr/>
        </p:nvSpPr>
        <p:spPr>
          <a:xfrm>
            <a:off x="1312783" y="2761536"/>
            <a:ext cx="2288381" cy="285988"/>
          </a:xfrm>
          <a:prstGeom prst="rect">
            <a:avLst/>
          </a:prstGeom>
          <a:noFill/>
          <a:ln/>
        </p:spPr>
        <p:txBody>
          <a:bodyPr wrap="none" lIns="0" tIns="0" rIns="0" bIns="0" rtlCol="0" anchor="t"/>
          <a:lstStyle/>
          <a:p>
            <a:pPr marL="0" indent="0" algn="l">
              <a:lnSpc>
                <a:spcPts val="2250"/>
              </a:lnSpc>
              <a:buNone/>
            </a:pPr>
            <a:r>
              <a:rPr lang="en-US" sz="1800" dirty="0">
                <a:solidFill>
                  <a:srgbClr val="CAD6DE"/>
                </a:solidFill>
                <a:latin typeface="Unbounded" pitchFamily="34" charset="0"/>
                <a:ea typeface="Unbounded" pitchFamily="34" charset="-122"/>
                <a:cs typeface="Unbounded" pitchFamily="34" charset="-120"/>
              </a:rPr>
              <a:t>Empathy</a:t>
            </a:r>
            <a:endParaRPr lang="en-US" sz="1800" dirty="0"/>
          </a:p>
        </p:txBody>
      </p:sp>
      <p:sp>
        <p:nvSpPr>
          <p:cNvPr id="7" name="Text 4"/>
          <p:cNvSpPr/>
          <p:nvPr/>
        </p:nvSpPr>
        <p:spPr>
          <a:xfrm>
            <a:off x="1312783" y="3164205"/>
            <a:ext cx="7150418" cy="311229"/>
          </a:xfrm>
          <a:prstGeom prst="rect">
            <a:avLst/>
          </a:prstGeom>
          <a:noFill/>
          <a:ln/>
        </p:spPr>
        <p:txBody>
          <a:bodyPr wrap="none" lIns="0" tIns="0" rIns="0" bIns="0" rtlCol="0" anchor="t"/>
          <a:lstStyle/>
          <a:p>
            <a:pPr marL="0" indent="0" algn="l">
              <a:lnSpc>
                <a:spcPts val="2450"/>
              </a:lnSpc>
              <a:buNone/>
            </a:pPr>
            <a:r>
              <a:rPr lang="en-US" sz="1500" dirty="0">
                <a:solidFill>
                  <a:srgbClr val="CAD6DE"/>
                </a:solidFill>
                <a:latin typeface="Cabin" pitchFamily="34" charset="0"/>
                <a:ea typeface="Cabin" pitchFamily="34" charset="-122"/>
                <a:cs typeface="Cabin" pitchFamily="34" charset="-120"/>
              </a:rPr>
              <a:t>Understanding and sharing the feelings of others.</a:t>
            </a:r>
            <a:endParaRPr lang="en-US" sz="1500" dirty="0"/>
          </a:p>
        </p:txBody>
      </p:sp>
      <p:sp>
        <p:nvSpPr>
          <p:cNvPr id="8" name="Shape 5"/>
          <p:cNvSpPr/>
          <p:nvPr/>
        </p:nvSpPr>
        <p:spPr>
          <a:xfrm>
            <a:off x="680799" y="3888581"/>
            <a:ext cx="437555" cy="437555"/>
          </a:xfrm>
          <a:prstGeom prst="roundRect">
            <a:avLst>
              <a:gd name="adj" fmla="val 6668"/>
            </a:avLst>
          </a:prstGeom>
          <a:solidFill>
            <a:srgbClr val="304755"/>
          </a:solidFill>
          <a:ln/>
        </p:spPr>
      </p:sp>
      <p:sp>
        <p:nvSpPr>
          <p:cNvPr id="9" name="Text 6"/>
          <p:cNvSpPr/>
          <p:nvPr/>
        </p:nvSpPr>
        <p:spPr>
          <a:xfrm>
            <a:off x="762238" y="3935670"/>
            <a:ext cx="274558" cy="343257"/>
          </a:xfrm>
          <a:prstGeom prst="rect">
            <a:avLst/>
          </a:prstGeom>
          <a:noFill/>
          <a:ln/>
        </p:spPr>
        <p:txBody>
          <a:bodyPr wrap="none" lIns="0" tIns="0" rIns="0" bIns="0" rtlCol="0" anchor="t"/>
          <a:lstStyle/>
          <a:p>
            <a:pPr marL="0" indent="0" algn="ctr">
              <a:lnSpc>
                <a:spcPts val="2150"/>
              </a:lnSpc>
              <a:buNone/>
            </a:pPr>
            <a:r>
              <a:rPr lang="en-US" sz="2150" dirty="0">
                <a:solidFill>
                  <a:srgbClr val="CAD6DE"/>
                </a:solidFill>
                <a:latin typeface="Unbounded" pitchFamily="34" charset="0"/>
                <a:ea typeface="Unbounded" pitchFamily="34" charset="-122"/>
                <a:cs typeface="Unbounded" pitchFamily="34" charset="-120"/>
              </a:rPr>
              <a:t>2</a:t>
            </a:r>
            <a:endParaRPr lang="en-US" sz="2150" dirty="0"/>
          </a:p>
        </p:txBody>
      </p:sp>
      <p:sp>
        <p:nvSpPr>
          <p:cNvPr id="10" name="Text 7"/>
          <p:cNvSpPr/>
          <p:nvPr/>
        </p:nvSpPr>
        <p:spPr>
          <a:xfrm>
            <a:off x="1312783" y="3888581"/>
            <a:ext cx="2288381" cy="285988"/>
          </a:xfrm>
          <a:prstGeom prst="rect">
            <a:avLst/>
          </a:prstGeom>
          <a:noFill/>
          <a:ln/>
        </p:spPr>
        <p:txBody>
          <a:bodyPr wrap="none" lIns="0" tIns="0" rIns="0" bIns="0" rtlCol="0" anchor="t"/>
          <a:lstStyle/>
          <a:p>
            <a:pPr marL="0" indent="0" algn="l">
              <a:lnSpc>
                <a:spcPts val="2250"/>
              </a:lnSpc>
              <a:buNone/>
            </a:pPr>
            <a:r>
              <a:rPr lang="en-US" sz="1800" dirty="0">
                <a:solidFill>
                  <a:srgbClr val="CAD6DE"/>
                </a:solidFill>
                <a:latin typeface="Unbounded" pitchFamily="34" charset="0"/>
                <a:ea typeface="Unbounded" pitchFamily="34" charset="-122"/>
                <a:cs typeface="Unbounded" pitchFamily="34" charset="-120"/>
              </a:rPr>
              <a:t>Respect</a:t>
            </a:r>
            <a:endParaRPr lang="en-US" sz="1800" dirty="0"/>
          </a:p>
        </p:txBody>
      </p:sp>
      <p:sp>
        <p:nvSpPr>
          <p:cNvPr id="11" name="Text 8"/>
          <p:cNvSpPr/>
          <p:nvPr/>
        </p:nvSpPr>
        <p:spPr>
          <a:xfrm>
            <a:off x="1312783" y="4291251"/>
            <a:ext cx="7150418" cy="311229"/>
          </a:xfrm>
          <a:prstGeom prst="rect">
            <a:avLst/>
          </a:prstGeom>
          <a:noFill/>
          <a:ln/>
        </p:spPr>
        <p:txBody>
          <a:bodyPr wrap="none" lIns="0" tIns="0" rIns="0" bIns="0" rtlCol="0" anchor="t"/>
          <a:lstStyle/>
          <a:p>
            <a:pPr marL="0" indent="0" algn="l">
              <a:lnSpc>
                <a:spcPts val="2450"/>
              </a:lnSpc>
              <a:buNone/>
            </a:pPr>
            <a:r>
              <a:rPr lang="en-US" sz="1500" dirty="0">
                <a:solidFill>
                  <a:srgbClr val="CAD6DE"/>
                </a:solidFill>
                <a:latin typeface="Cabin" pitchFamily="34" charset="0"/>
                <a:ea typeface="Cabin" pitchFamily="34" charset="-122"/>
                <a:cs typeface="Cabin" pitchFamily="34" charset="-120"/>
              </a:rPr>
              <a:t>Showing consideration for oneself and others.</a:t>
            </a:r>
            <a:endParaRPr lang="en-US" sz="1500" dirty="0"/>
          </a:p>
        </p:txBody>
      </p:sp>
      <p:sp>
        <p:nvSpPr>
          <p:cNvPr id="12" name="Shape 9"/>
          <p:cNvSpPr/>
          <p:nvPr/>
        </p:nvSpPr>
        <p:spPr>
          <a:xfrm>
            <a:off x="680799" y="5015627"/>
            <a:ext cx="437555" cy="437555"/>
          </a:xfrm>
          <a:prstGeom prst="roundRect">
            <a:avLst>
              <a:gd name="adj" fmla="val 6668"/>
            </a:avLst>
          </a:prstGeom>
          <a:solidFill>
            <a:srgbClr val="304755"/>
          </a:solidFill>
          <a:ln/>
        </p:spPr>
      </p:sp>
      <p:sp>
        <p:nvSpPr>
          <p:cNvPr id="13" name="Text 10"/>
          <p:cNvSpPr/>
          <p:nvPr/>
        </p:nvSpPr>
        <p:spPr>
          <a:xfrm>
            <a:off x="762238" y="5062716"/>
            <a:ext cx="274558" cy="343257"/>
          </a:xfrm>
          <a:prstGeom prst="rect">
            <a:avLst/>
          </a:prstGeom>
          <a:noFill/>
          <a:ln/>
        </p:spPr>
        <p:txBody>
          <a:bodyPr wrap="none" lIns="0" tIns="0" rIns="0" bIns="0" rtlCol="0" anchor="t"/>
          <a:lstStyle/>
          <a:p>
            <a:pPr marL="0" indent="0" algn="ctr">
              <a:lnSpc>
                <a:spcPts val="2150"/>
              </a:lnSpc>
              <a:buNone/>
            </a:pPr>
            <a:r>
              <a:rPr lang="en-US" sz="2150" dirty="0">
                <a:solidFill>
                  <a:srgbClr val="CAD6DE"/>
                </a:solidFill>
                <a:latin typeface="Unbounded" pitchFamily="34" charset="0"/>
                <a:ea typeface="Unbounded" pitchFamily="34" charset="-122"/>
                <a:cs typeface="Unbounded" pitchFamily="34" charset="-120"/>
              </a:rPr>
              <a:t>3</a:t>
            </a:r>
            <a:endParaRPr lang="en-US" sz="2150" dirty="0"/>
          </a:p>
        </p:txBody>
      </p:sp>
      <p:sp>
        <p:nvSpPr>
          <p:cNvPr id="14" name="Text 11"/>
          <p:cNvSpPr/>
          <p:nvPr/>
        </p:nvSpPr>
        <p:spPr>
          <a:xfrm>
            <a:off x="1312783" y="5015627"/>
            <a:ext cx="2288381" cy="285988"/>
          </a:xfrm>
          <a:prstGeom prst="rect">
            <a:avLst/>
          </a:prstGeom>
          <a:noFill/>
          <a:ln/>
        </p:spPr>
        <p:txBody>
          <a:bodyPr wrap="none" lIns="0" tIns="0" rIns="0" bIns="0" rtlCol="0" anchor="t"/>
          <a:lstStyle/>
          <a:p>
            <a:pPr marL="0" indent="0" algn="l">
              <a:lnSpc>
                <a:spcPts val="2250"/>
              </a:lnSpc>
              <a:buNone/>
            </a:pPr>
            <a:r>
              <a:rPr lang="en-US" sz="1800" dirty="0">
                <a:solidFill>
                  <a:srgbClr val="CAD6DE"/>
                </a:solidFill>
                <a:latin typeface="Unbounded" pitchFamily="34" charset="0"/>
                <a:ea typeface="Unbounded" pitchFamily="34" charset="-122"/>
                <a:cs typeface="Unbounded" pitchFamily="34" charset="-120"/>
              </a:rPr>
              <a:t>Responsibility</a:t>
            </a:r>
            <a:endParaRPr lang="en-US" sz="1800" dirty="0"/>
          </a:p>
        </p:txBody>
      </p:sp>
      <p:sp>
        <p:nvSpPr>
          <p:cNvPr id="15" name="Text 12"/>
          <p:cNvSpPr/>
          <p:nvPr/>
        </p:nvSpPr>
        <p:spPr>
          <a:xfrm>
            <a:off x="1312783" y="5418296"/>
            <a:ext cx="7150418" cy="311229"/>
          </a:xfrm>
          <a:prstGeom prst="rect">
            <a:avLst/>
          </a:prstGeom>
          <a:noFill/>
          <a:ln/>
        </p:spPr>
        <p:txBody>
          <a:bodyPr wrap="none" lIns="0" tIns="0" rIns="0" bIns="0" rtlCol="0" anchor="t"/>
          <a:lstStyle/>
          <a:p>
            <a:pPr marL="0" indent="0" algn="l">
              <a:lnSpc>
                <a:spcPts val="2450"/>
              </a:lnSpc>
              <a:buNone/>
            </a:pPr>
            <a:r>
              <a:rPr lang="en-US" sz="1500" dirty="0">
                <a:solidFill>
                  <a:srgbClr val="CAD6DE"/>
                </a:solidFill>
                <a:latin typeface="Cabin" pitchFamily="34" charset="0"/>
                <a:ea typeface="Cabin" pitchFamily="34" charset="-122"/>
                <a:cs typeface="Cabin" pitchFamily="34" charset="-120"/>
              </a:rPr>
              <a:t>Being accountable for one's actions.</a:t>
            </a:r>
            <a:endParaRPr lang="en-US" sz="1500" dirty="0"/>
          </a:p>
        </p:txBody>
      </p:sp>
      <p:sp>
        <p:nvSpPr>
          <p:cNvPr id="16" name="Shape 13"/>
          <p:cNvSpPr/>
          <p:nvPr/>
        </p:nvSpPr>
        <p:spPr>
          <a:xfrm>
            <a:off x="680799" y="6142673"/>
            <a:ext cx="437555" cy="437555"/>
          </a:xfrm>
          <a:prstGeom prst="roundRect">
            <a:avLst>
              <a:gd name="adj" fmla="val 6668"/>
            </a:avLst>
          </a:prstGeom>
          <a:solidFill>
            <a:srgbClr val="304755"/>
          </a:solidFill>
          <a:ln/>
        </p:spPr>
      </p:sp>
      <p:sp>
        <p:nvSpPr>
          <p:cNvPr id="17" name="Text 14"/>
          <p:cNvSpPr/>
          <p:nvPr/>
        </p:nvSpPr>
        <p:spPr>
          <a:xfrm>
            <a:off x="762238" y="6189762"/>
            <a:ext cx="274558" cy="343257"/>
          </a:xfrm>
          <a:prstGeom prst="rect">
            <a:avLst/>
          </a:prstGeom>
          <a:noFill/>
          <a:ln/>
        </p:spPr>
        <p:txBody>
          <a:bodyPr wrap="none" lIns="0" tIns="0" rIns="0" bIns="0" rtlCol="0" anchor="t"/>
          <a:lstStyle/>
          <a:p>
            <a:pPr marL="0" indent="0" algn="ctr">
              <a:lnSpc>
                <a:spcPts val="2150"/>
              </a:lnSpc>
              <a:buNone/>
            </a:pPr>
            <a:r>
              <a:rPr lang="en-US" sz="2150" dirty="0">
                <a:solidFill>
                  <a:srgbClr val="CAD6DE"/>
                </a:solidFill>
                <a:latin typeface="Unbounded" pitchFamily="34" charset="0"/>
                <a:ea typeface="Unbounded" pitchFamily="34" charset="-122"/>
                <a:cs typeface="Unbounded" pitchFamily="34" charset="-120"/>
              </a:rPr>
              <a:t>4</a:t>
            </a:r>
            <a:endParaRPr lang="en-US" sz="2150" dirty="0"/>
          </a:p>
        </p:txBody>
      </p:sp>
      <p:sp>
        <p:nvSpPr>
          <p:cNvPr id="18" name="Text 15"/>
          <p:cNvSpPr/>
          <p:nvPr/>
        </p:nvSpPr>
        <p:spPr>
          <a:xfrm>
            <a:off x="1312783" y="6142673"/>
            <a:ext cx="2288381" cy="285988"/>
          </a:xfrm>
          <a:prstGeom prst="rect">
            <a:avLst/>
          </a:prstGeom>
          <a:noFill/>
          <a:ln/>
        </p:spPr>
        <p:txBody>
          <a:bodyPr wrap="none" lIns="0" tIns="0" rIns="0" bIns="0" rtlCol="0" anchor="t"/>
          <a:lstStyle/>
          <a:p>
            <a:pPr marL="0" indent="0" algn="l">
              <a:lnSpc>
                <a:spcPts val="2250"/>
              </a:lnSpc>
              <a:buNone/>
            </a:pPr>
            <a:r>
              <a:rPr lang="en-US" sz="1800" dirty="0">
                <a:solidFill>
                  <a:srgbClr val="CAD6DE"/>
                </a:solidFill>
                <a:latin typeface="Unbounded" pitchFamily="34" charset="0"/>
                <a:ea typeface="Unbounded" pitchFamily="34" charset="-122"/>
                <a:cs typeface="Unbounded" pitchFamily="34" charset="-120"/>
              </a:rPr>
              <a:t>Integrity</a:t>
            </a:r>
            <a:endParaRPr lang="en-US" sz="1800" dirty="0"/>
          </a:p>
        </p:txBody>
      </p:sp>
      <p:sp>
        <p:nvSpPr>
          <p:cNvPr id="19" name="Text 16"/>
          <p:cNvSpPr/>
          <p:nvPr/>
        </p:nvSpPr>
        <p:spPr>
          <a:xfrm>
            <a:off x="1312783" y="6545342"/>
            <a:ext cx="7150418" cy="311229"/>
          </a:xfrm>
          <a:prstGeom prst="rect">
            <a:avLst/>
          </a:prstGeom>
          <a:noFill/>
          <a:ln/>
        </p:spPr>
        <p:txBody>
          <a:bodyPr wrap="none" lIns="0" tIns="0" rIns="0" bIns="0" rtlCol="0" anchor="t"/>
          <a:lstStyle/>
          <a:p>
            <a:pPr marL="0" indent="0" algn="l">
              <a:lnSpc>
                <a:spcPts val="2450"/>
              </a:lnSpc>
              <a:buNone/>
            </a:pPr>
            <a:r>
              <a:rPr lang="en-US" sz="1500" dirty="0">
                <a:solidFill>
                  <a:srgbClr val="CAD6DE"/>
                </a:solidFill>
                <a:latin typeface="Cabin" pitchFamily="34" charset="0"/>
                <a:ea typeface="Cabin" pitchFamily="34" charset="-122"/>
                <a:cs typeface="Cabin" pitchFamily="34" charset="-120"/>
              </a:rPr>
              <a:t>Upholding moral principles and honesty.</a:t>
            </a:r>
            <a:endParaRPr lang="en-US" sz="15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821769" y="645676"/>
            <a:ext cx="12986861" cy="1381125"/>
          </a:xfrm>
          <a:prstGeom prst="rect">
            <a:avLst/>
          </a:prstGeom>
          <a:noFill/>
          <a:ln/>
        </p:spPr>
        <p:txBody>
          <a:bodyPr wrap="square" lIns="0" tIns="0" rIns="0" bIns="0" rtlCol="0" anchor="t"/>
          <a:lstStyle/>
          <a:p>
            <a:pPr marL="0" indent="0" algn="l">
              <a:lnSpc>
                <a:spcPts val="5400"/>
              </a:lnSpc>
              <a:buNone/>
            </a:pPr>
            <a:r>
              <a:rPr lang="en-US" sz="4350" dirty="0">
                <a:solidFill>
                  <a:srgbClr val="FFFFFF"/>
                </a:solidFill>
                <a:latin typeface="Unbounded" pitchFamily="34" charset="0"/>
                <a:ea typeface="Unbounded" pitchFamily="34" charset="-122"/>
                <a:cs typeface="Unbounded" pitchFamily="34" charset="-120"/>
              </a:rPr>
              <a:t>Strategies for Integration: A Multi-Faceted Approach</a:t>
            </a:r>
            <a:endParaRPr lang="en-US" sz="4350" dirty="0"/>
          </a:p>
        </p:txBody>
      </p:sp>
      <p:sp>
        <p:nvSpPr>
          <p:cNvPr id="3" name="Text 1"/>
          <p:cNvSpPr/>
          <p:nvPr/>
        </p:nvSpPr>
        <p:spPr>
          <a:xfrm>
            <a:off x="821769" y="3263979"/>
            <a:ext cx="3911918" cy="690563"/>
          </a:xfrm>
          <a:prstGeom prst="rect">
            <a:avLst/>
          </a:prstGeom>
          <a:noFill/>
          <a:ln/>
        </p:spPr>
        <p:txBody>
          <a:bodyPr wrap="square" lIns="0" tIns="0" rIns="0" bIns="0" rtlCol="0" anchor="t"/>
          <a:lstStyle/>
          <a:p>
            <a:pPr marL="0" indent="0" algn="r">
              <a:lnSpc>
                <a:spcPts val="2700"/>
              </a:lnSpc>
              <a:buNone/>
            </a:pPr>
            <a:r>
              <a:rPr lang="en-US" sz="2150" dirty="0">
                <a:solidFill>
                  <a:srgbClr val="CAD6DE"/>
                </a:solidFill>
                <a:latin typeface="Unbounded" pitchFamily="34" charset="0"/>
                <a:ea typeface="Unbounded" pitchFamily="34" charset="-122"/>
                <a:cs typeface="Unbounded" pitchFamily="34" charset="-120"/>
              </a:rPr>
              <a:t>Values-Based Scenarios</a:t>
            </a:r>
            <a:endParaRPr lang="en-US" sz="2150" dirty="0"/>
          </a:p>
        </p:txBody>
      </p:sp>
      <p:pic>
        <p:nvPicPr>
          <p:cNvPr id="4" name="Image 0" descr="preencoded.png"/>
          <p:cNvPicPr>
            <a:picLocks noChangeAspect="1"/>
          </p:cNvPicPr>
          <p:nvPr/>
        </p:nvPicPr>
        <p:blipFill>
          <a:blip r:embed="rId3"/>
          <a:stretch>
            <a:fillRect/>
          </a:stretch>
        </p:blipFill>
        <p:spPr>
          <a:xfrm>
            <a:off x="5085874" y="2496383"/>
            <a:ext cx="4458653" cy="4458653"/>
          </a:xfrm>
          <a:prstGeom prst="rect">
            <a:avLst/>
          </a:prstGeom>
        </p:spPr>
      </p:pic>
      <p:sp>
        <p:nvSpPr>
          <p:cNvPr id="5" name="Text 2"/>
          <p:cNvSpPr/>
          <p:nvPr/>
        </p:nvSpPr>
        <p:spPr>
          <a:xfrm>
            <a:off x="6242209" y="3229332"/>
            <a:ext cx="351234" cy="439102"/>
          </a:xfrm>
          <a:prstGeom prst="rect">
            <a:avLst/>
          </a:prstGeom>
          <a:noFill/>
          <a:ln/>
        </p:spPr>
        <p:txBody>
          <a:bodyPr wrap="none" lIns="0" tIns="0" rIns="0" bIns="0" rtlCol="0" anchor="t"/>
          <a:lstStyle/>
          <a:p>
            <a:pPr marL="0" indent="0" algn="l">
              <a:lnSpc>
                <a:spcPts val="4400"/>
              </a:lnSpc>
              <a:buNone/>
            </a:pPr>
            <a:r>
              <a:rPr lang="en-US" sz="2750" dirty="0">
                <a:solidFill>
                  <a:srgbClr val="CAD6DE"/>
                </a:solidFill>
                <a:latin typeface="Unbounded" pitchFamily="34" charset="0"/>
                <a:ea typeface="Unbounded" pitchFamily="34" charset="-122"/>
                <a:cs typeface="Unbounded" pitchFamily="34" charset="-120"/>
              </a:rPr>
              <a:t>1</a:t>
            </a:r>
            <a:endParaRPr lang="en-US" sz="2750" dirty="0"/>
          </a:p>
        </p:txBody>
      </p:sp>
      <p:sp>
        <p:nvSpPr>
          <p:cNvPr id="6" name="Text 3"/>
          <p:cNvSpPr/>
          <p:nvPr/>
        </p:nvSpPr>
        <p:spPr>
          <a:xfrm>
            <a:off x="9896713" y="3436620"/>
            <a:ext cx="3665577" cy="345281"/>
          </a:xfrm>
          <a:prstGeom prst="rect">
            <a:avLst/>
          </a:prstGeom>
          <a:noFill/>
          <a:ln/>
        </p:spPr>
        <p:txBody>
          <a:bodyPr wrap="none" lIns="0" tIns="0" rIns="0" bIns="0" rtlCol="0" anchor="t"/>
          <a:lstStyle/>
          <a:p>
            <a:pPr marL="0" indent="0" algn="l">
              <a:lnSpc>
                <a:spcPts val="2700"/>
              </a:lnSpc>
              <a:buNone/>
            </a:pPr>
            <a:r>
              <a:rPr lang="en-US" sz="2150" dirty="0">
                <a:solidFill>
                  <a:srgbClr val="CAD6DE"/>
                </a:solidFill>
                <a:latin typeface="Unbounded" pitchFamily="34" charset="0"/>
                <a:ea typeface="Unbounded" pitchFamily="34" charset="-122"/>
                <a:cs typeface="Unbounded" pitchFamily="34" charset="-120"/>
              </a:rPr>
              <a:t>Collaborative Projects</a:t>
            </a:r>
            <a:endParaRPr lang="en-US" sz="2150" dirty="0"/>
          </a:p>
        </p:txBody>
      </p:sp>
      <p:pic>
        <p:nvPicPr>
          <p:cNvPr id="7" name="Image 1" descr="preencoded.png"/>
          <p:cNvPicPr>
            <a:picLocks noChangeAspect="1"/>
          </p:cNvPicPr>
          <p:nvPr/>
        </p:nvPicPr>
        <p:blipFill>
          <a:blip r:embed="rId4"/>
          <a:stretch>
            <a:fillRect/>
          </a:stretch>
        </p:blipFill>
        <p:spPr>
          <a:xfrm>
            <a:off x="5085874" y="2496383"/>
            <a:ext cx="4458653" cy="4458653"/>
          </a:xfrm>
          <a:prstGeom prst="rect">
            <a:avLst/>
          </a:prstGeom>
        </p:spPr>
      </p:pic>
      <p:sp>
        <p:nvSpPr>
          <p:cNvPr id="8" name="Text 4"/>
          <p:cNvSpPr/>
          <p:nvPr/>
        </p:nvSpPr>
        <p:spPr>
          <a:xfrm>
            <a:off x="8416290" y="3608784"/>
            <a:ext cx="351234" cy="439102"/>
          </a:xfrm>
          <a:prstGeom prst="rect">
            <a:avLst/>
          </a:prstGeom>
          <a:noFill/>
          <a:ln/>
        </p:spPr>
        <p:txBody>
          <a:bodyPr wrap="none" lIns="0" tIns="0" rIns="0" bIns="0" rtlCol="0" anchor="t"/>
          <a:lstStyle/>
          <a:p>
            <a:pPr marL="0" indent="0" algn="l">
              <a:lnSpc>
                <a:spcPts val="4400"/>
              </a:lnSpc>
              <a:buNone/>
            </a:pPr>
            <a:r>
              <a:rPr lang="en-US" sz="2750" dirty="0">
                <a:solidFill>
                  <a:srgbClr val="CAD6DE"/>
                </a:solidFill>
                <a:latin typeface="Unbounded" pitchFamily="34" charset="0"/>
                <a:ea typeface="Unbounded" pitchFamily="34" charset="-122"/>
                <a:cs typeface="Unbounded" pitchFamily="34" charset="-120"/>
              </a:rPr>
              <a:t>2</a:t>
            </a:r>
            <a:endParaRPr lang="en-US" sz="2750" dirty="0"/>
          </a:p>
        </p:txBody>
      </p:sp>
      <p:sp>
        <p:nvSpPr>
          <p:cNvPr id="9" name="Text 5"/>
          <p:cNvSpPr/>
          <p:nvPr/>
        </p:nvSpPr>
        <p:spPr>
          <a:xfrm>
            <a:off x="9896713" y="5842040"/>
            <a:ext cx="2762488" cy="345281"/>
          </a:xfrm>
          <a:prstGeom prst="rect">
            <a:avLst/>
          </a:prstGeom>
          <a:noFill/>
          <a:ln/>
        </p:spPr>
        <p:txBody>
          <a:bodyPr wrap="none" lIns="0" tIns="0" rIns="0" bIns="0" rtlCol="0" anchor="t"/>
          <a:lstStyle/>
          <a:p>
            <a:pPr marL="0" indent="0" algn="l">
              <a:lnSpc>
                <a:spcPts val="2700"/>
              </a:lnSpc>
              <a:buNone/>
            </a:pPr>
            <a:r>
              <a:rPr lang="en-US" sz="2150" dirty="0">
                <a:solidFill>
                  <a:srgbClr val="CAD6DE"/>
                </a:solidFill>
                <a:latin typeface="Unbounded" pitchFamily="34" charset="0"/>
                <a:ea typeface="Unbounded" pitchFamily="34" charset="-122"/>
                <a:cs typeface="Unbounded" pitchFamily="34" charset="-120"/>
              </a:rPr>
              <a:t>Debates</a:t>
            </a:r>
            <a:endParaRPr lang="en-US" sz="2150" dirty="0"/>
          </a:p>
        </p:txBody>
      </p:sp>
      <p:pic>
        <p:nvPicPr>
          <p:cNvPr id="10" name="Image 2" descr="preencoded.png"/>
          <p:cNvPicPr>
            <a:picLocks noChangeAspect="1"/>
          </p:cNvPicPr>
          <p:nvPr/>
        </p:nvPicPr>
        <p:blipFill>
          <a:blip r:embed="rId5"/>
          <a:stretch>
            <a:fillRect/>
          </a:stretch>
        </p:blipFill>
        <p:spPr>
          <a:xfrm>
            <a:off x="5085874" y="2496383"/>
            <a:ext cx="4458653" cy="4458653"/>
          </a:xfrm>
          <a:prstGeom prst="rect">
            <a:avLst/>
          </a:prstGeom>
        </p:spPr>
      </p:pic>
      <p:sp>
        <p:nvSpPr>
          <p:cNvPr id="11" name="Text 6"/>
          <p:cNvSpPr/>
          <p:nvPr/>
        </p:nvSpPr>
        <p:spPr>
          <a:xfrm>
            <a:off x="8036838" y="5782866"/>
            <a:ext cx="351234" cy="439102"/>
          </a:xfrm>
          <a:prstGeom prst="rect">
            <a:avLst/>
          </a:prstGeom>
          <a:noFill/>
          <a:ln/>
        </p:spPr>
        <p:txBody>
          <a:bodyPr wrap="none" lIns="0" tIns="0" rIns="0" bIns="0" rtlCol="0" anchor="t"/>
          <a:lstStyle/>
          <a:p>
            <a:pPr marL="0" indent="0" algn="l">
              <a:lnSpc>
                <a:spcPts val="4400"/>
              </a:lnSpc>
              <a:buNone/>
            </a:pPr>
            <a:r>
              <a:rPr lang="en-US" sz="2750" dirty="0">
                <a:solidFill>
                  <a:srgbClr val="CAD6DE"/>
                </a:solidFill>
                <a:latin typeface="Unbounded" pitchFamily="34" charset="0"/>
                <a:ea typeface="Unbounded" pitchFamily="34" charset="-122"/>
                <a:cs typeface="Unbounded" pitchFamily="34" charset="-120"/>
              </a:rPr>
              <a:t>3</a:t>
            </a:r>
            <a:endParaRPr lang="en-US" sz="2750" dirty="0"/>
          </a:p>
        </p:txBody>
      </p:sp>
      <p:sp>
        <p:nvSpPr>
          <p:cNvPr id="12" name="Text 7"/>
          <p:cNvSpPr/>
          <p:nvPr/>
        </p:nvSpPr>
        <p:spPr>
          <a:xfrm>
            <a:off x="1971199" y="5842040"/>
            <a:ext cx="2762488" cy="345281"/>
          </a:xfrm>
          <a:prstGeom prst="rect">
            <a:avLst/>
          </a:prstGeom>
          <a:noFill/>
          <a:ln/>
        </p:spPr>
        <p:txBody>
          <a:bodyPr wrap="none" lIns="0" tIns="0" rIns="0" bIns="0" rtlCol="0" anchor="t"/>
          <a:lstStyle/>
          <a:p>
            <a:pPr marL="0" indent="0" algn="r">
              <a:lnSpc>
                <a:spcPts val="2700"/>
              </a:lnSpc>
              <a:buNone/>
            </a:pPr>
            <a:r>
              <a:rPr lang="en-US" sz="2150" dirty="0">
                <a:solidFill>
                  <a:srgbClr val="CAD6DE"/>
                </a:solidFill>
                <a:latin typeface="Unbounded" pitchFamily="34" charset="0"/>
                <a:ea typeface="Unbounded" pitchFamily="34" charset="-122"/>
                <a:cs typeface="Unbounded" pitchFamily="34" charset="-120"/>
              </a:rPr>
              <a:t>Role-Playing</a:t>
            </a:r>
            <a:endParaRPr lang="en-US" sz="2150" dirty="0"/>
          </a:p>
        </p:txBody>
      </p:sp>
      <p:pic>
        <p:nvPicPr>
          <p:cNvPr id="13" name="Image 3" descr="preencoded.png"/>
          <p:cNvPicPr>
            <a:picLocks noChangeAspect="1"/>
          </p:cNvPicPr>
          <p:nvPr/>
        </p:nvPicPr>
        <p:blipFill>
          <a:blip r:embed="rId6"/>
          <a:stretch>
            <a:fillRect/>
          </a:stretch>
        </p:blipFill>
        <p:spPr>
          <a:xfrm>
            <a:off x="5085874" y="2496383"/>
            <a:ext cx="4458653" cy="4458653"/>
          </a:xfrm>
          <a:prstGeom prst="rect">
            <a:avLst/>
          </a:prstGeom>
        </p:spPr>
      </p:pic>
      <p:sp>
        <p:nvSpPr>
          <p:cNvPr id="14" name="Text 8"/>
          <p:cNvSpPr/>
          <p:nvPr/>
        </p:nvSpPr>
        <p:spPr>
          <a:xfrm>
            <a:off x="5862757" y="5403413"/>
            <a:ext cx="351234" cy="439102"/>
          </a:xfrm>
          <a:prstGeom prst="rect">
            <a:avLst/>
          </a:prstGeom>
          <a:noFill/>
          <a:ln/>
        </p:spPr>
        <p:txBody>
          <a:bodyPr wrap="none" lIns="0" tIns="0" rIns="0" bIns="0" rtlCol="0" anchor="t"/>
          <a:lstStyle/>
          <a:p>
            <a:pPr marL="0" indent="0" algn="l">
              <a:lnSpc>
                <a:spcPts val="4400"/>
              </a:lnSpc>
              <a:buNone/>
            </a:pPr>
            <a:r>
              <a:rPr lang="en-US" sz="2750" dirty="0">
                <a:solidFill>
                  <a:srgbClr val="CAD6DE"/>
                </a:solidFill>
                <a:latin typeface="Unbounded" pitchFamily="34" charset="0"/>
                <a:ea typeface="Unbounded" pitchFamily="34" charset="-122"/>
                <a:cs typeface="Unbounded" pitchFamily="34" charset="-120"/>
              </a:rPr>
              <a:t>4</a:t>
            </a:r>
            <a:endParaRPr lang="en-US" sz="2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24124" y="876419"/>
            <a:ext cx="7468553" cy="2112050"/>
          </a:xfrm>
          <a:prstGeom prst="rect">
            <a:avLst/>
          </a:prstGeom>
          <a:noFill/>
          <a:ln/>
        </p:spPr>
        <p:txBody>
          <a:bodyPr wrap="square" lIns="0" tIns="0" rIns="0" bIns="0" rtlCol="0" anchor="t"/>
          <a:lstStyle/>
          <a:p>
            <a:pPr marL="0" indent="0" algn="l">
              <a:lnSpc>
                <a:spcPts val="5500"/>
              </a:lnSpc>
              <a:buNone/>
            </a:pPr>
            <a:r>
              <a:rPr lang="en-US" sz="4400" dirty="0">
                <a:solidFill>
                  <a:srgbClr val="FFFFFF"/>
                </a:solidFill>
                <a:latin typeface="Unbounded" pitchFamily="34" charset="0"/>
                <a:ea typeface="Unbounded" pitchFamily="34" charset="-122"/>
                <a:cs typeface="Unbounded" pitchFamily="34" charset="-120"/>
              </a:rPr>
              <a:t>Teacher Training and Development: Equipping Educators</a:t>
            </a:r>
            <a:endParaRPr lang="en-US" sz="4400" dirty="0"/>
          </a:p>
        </p:txBody>
      </p:sp>
      <p:sp>
        <p:nvSpPr>
          <p:cNvPr id="4" name="Shape 1"/>
          <p:cNvSpPr/>
          <p:nvPr/>
        </p:nvSpPr>
        <p:spPr>
          <a:xfrm>
            <a:off x="6593324" y="3347442"/>
            <a:ext cx="30480" cy="2970371"/>
          </a:xfrm>
          <a:prstGeom prst="roundRect">
            <a:avLst>
              <a:gd name="adj" fmla="val 117806"/>
            </a:avLst>
          </a:prstGeom>
          <a:solidFill>
            <a:srgbClr val="49606E"/>
          </a:solidFill>
          <a:ln/>
        </p:spPr>
      </p:sp>
      <p:sp>
        <p:nvSpPr>
          <p:cNvPr id="5" name="Shape 2"/>
          <p:cNvSpPr/>
          <p:nvPr/>
        </p:nvSpPr>
        <p:spPr>
          <a:xfrm>
            <a:off x="6832104" y="3870603"/>
            <a:ext cx="718066" cy="30480"/>
          </a:xfrm>
          <a:prstGeom prst="roundRect">
            <a:avLst>
              <a:gd name="adj" fmla="val 117806"/>
            </a:avLst>
          </a:prstGeom>
          <a:solidFill>
            <a:srgbClr val="49606E"/>
          </a:solidFill>
          <a:ln/>
        </p:spPr>
      </p:sp>
      <p:sp>
        <p:nvSpPr>
          <p:cNvPr id="6" name="Shape 3"/>
          <p:cNvSpPr/>
          <p:nvPr/>
        </p:nvSpPr>
        <p:spPr>
          <a:xfrm>
            <a:off x="6324064" y="3616643"/>
            <a:ext cx="538520" cy="538520"/>
          </a:xfrm>
          <a:prstGeom prst="roundRect">
            <a:avLst>
              <a:gd name="adj" fmla="val 6668"/>
            </a:avLst>
          </a:prstGeom>
          <a:solidFill>
            <a:srgbClr val="304755"/>
          </a:solidFill>
          <a:ln/>
        </p:spPr>
      </p:sp>
      <p:sp>
        <p:nvSpPr>
          <p:cNvPr id="7" name="Text 4"/>
          <p:cNvSpPr/>
          <p:nvPr/>
        </p:nvSpPr>
        <p:spPr>
          <a:xfrm>
            <a:off x="6424315" y="3674626"/>
            <a:ext cx="337899" cy="422434"/>
          </a:xfrm>
          <a:prstGeom prst="rect">
            <a:avLst/>
          </a:prstGeom>
          <a:noFill/>
          <a:ln/>
        </p:spPr>
        <p:txBody>
          <a:bodyPr wrap="none" lIns="0" tIns="0" rIns="0" bIns="0" rtlCol="0" anchor="t"/>
          <a:lstStyle/>
          <a:p>
            <a:pPr marL="0" indent="0" algn="ctr">
              <a:lnSpc>
                <a:spcPts val="2650"/>
              </a:lnSpc>
              <a:buNone/>
            </a:pPr>
            <a:r>
              <a:rPr lang="en-US" sz="2650" dirty="0">
                <a:solidFill>
                  <a:srgbClr val="CAD6DE"/>
                </a:solidFill>
                <a:latin typeface="Unbounded" pitchFamily="34" charset="0"/>
                <a:ea typeface="Unbounded" pitchFamily="34" charset="-122"/>
                <a:cs typeface="Unbounded" pitchFamily="34" charset="-120"/>
              </a:rPr>
              <a:t>1</a:t>
            </a:r>
            <a:endParaRPr lang="en-US" sz="2650" dirty="0"/>
          </a:p>
        </p:txBody>
      </p:sp>
      <p:sp>
        <p:nvSpPr>
          <p:cNvPr id="8" name="Text 5"/>
          <p:cNvSpPr/>
          <p:nvPr/>
        </p:nvSpPr>
        <p:spPr>
          <a:xfrm>
            <a:off x="7790259" y="3586758"/>
            <a:ext cx="2816185" cy="351949"/>
          </a:xfrm>
          <a:prstGeom prst="rect">
            <a:avLst/>
          </a:prstGeom>
          <a:noFill/>
          <a:ln/>
        </p:spPr>
        <p:txBody>
          <a:bodyPr wrap="none" lIns="0" tIns="0" rIns="0" bIns="0" rtlCol="0" anchor="t"/>
          <a:lstStyle/>
          <a:p>
            <a:pPr marL="0" indent="0" algn="l">
              <a:lnSpc>
                <a:spcPts val="2750"/>
              </a:lnSpc>
              <a:buNone/>
            </a:pPr>
            <a:r>
              <a:rPr lang="en-US" sz="2200" dirty="0">
                <a:solidFill>
                  <a:srgbClr val="CAD6DE"/>
                </a:solidFill>
                <a:latin typeface="Unbounded" pitchFamily="34" charset="0"/>
                <a:ea typeface="Unbounded" pitchFamily="34" charset="-122"/>
                <a:cs typeface="Unbounded" pitchFamily="34" charset="-120"/>
              </a:rPr>
              <a:t>Workshops</a:t>
            </a:r>
            <a:endParaRPr lang="en-US" sz="2200" dirty="0"/>
          </a:p>
        </p:txBody>
      </p:sp>
      <p:sp>
        <p:nvSpPr>
          <p:cNvPr id="9" name="Shape 6"/>
          <p:cNvSpPr/>
          <p:nvPr/>
        </p:nvSpPr>
        <p:spPr>
          <a:xfrm>
            <a:off x="6832104" y="4940498"/>
            <a:ext cx="718066" cy="30480"/>
          </a:xfrm>
          <a:prstGeom prst="roundRect">
            <a:avLst>
              <a:gd name="adj" fmla="val 117806"/>
            </a:avLst>
          </a:prstGeom>
          <a:solidFill>
            <a:srgbClr val="49606E"/>
          </a:solidFill>
          <a:ln/>
        </p:spPr>
      </p:sp>
      <p:sp>
        <p:nvSpPr>
          <p:cNvPr id="10" name="Shape 7"/>
          <p:cNvSpPr/>
          <p:nvPr/>
        </p:nvSpPr>
        <p:spPr>
          <a:xfrm>
            <a:off x="6324064" y="4686538"/>
            <a:ext cx="538520" cy="538520"/>
          </a:xfrm>
          <a:prstGeom prst="roundRect">
            <a:avLst>
              <a:gd name="adj" fmla="val 6668"/>
            </a:avLst>
          </a:prstGeom>
          <a:solidFill>
            <a:srgbClr val="304755"/>
          </a:solidFill>
          <a:ln/>
        </p:spPr>
      </p:sp>
      <p:sp>
        <p:nvSpPr>
          <p:cNvPr id="11" name="Text 8"/>
          <p:cNvSpPr/>
          <p:nvPr/>
        </p:nvSpPr>
        <p:spPr>
          <a:xfrm>
            <a:off x="6424315" y="4744522"/>
            <a:ext cx="337899" cy="422434"/>
          </a:xfrm>
          <a:prstGeom prst="rect">
            <a:avLst/>
          </a:prstGeom>
          <a:noFill/>
          <a:ln/>
        </p:spPr>
        <p:txBody>
          <a:bodyPr wrap="none" lIns="0" tIns="0" rIns="0" bIns="0" rtlCol="0" anchor="t"/>
          <a:lstStyle/>
          <a:p>
            <a:pPr marL="0" indent="0" algn="ctr">
              <a:lnSpc>
                <a:spcPts val="2650"/>
              </a:lnSpc>
              <a:buNone/>
            </a:pPr>
            <a:r>
              <a:rPr lang="en-US" sz="2650" dirty="0">
                <a:solidFill>
                  <a:srgbClr val="CAD6DE"/>
                </a:solidFill>
                <a:latin typeface="Unbounded" pitchFamily="34" charset="0"/>
                <a:ea typeface="Unbounded" pitchFamily="34" charset="-122"/>
                <a:cs typeface="Unbounded" pitchFamily="34" charset="-120"/>
              </a:rPr>
              <a:t>2</a:t>
            </a:r>
            <a:endParaRPr lang="en-US" sz="2650" dirty="0"/>
          </a:p>
        </p:txBody>
      </p:sp>
      <p:sp>
        <p:nvSpPr>
          <p:cNvPr id="12" name="Text 9"/>
          <p:cNvSpPr/>
          <p:nvPr/>
        </p:nvSpPr>
        <p:spPr>
          <a:xfrm>
            <a:off x="7790259" y="4656653"/>
            <a:ext cx="2816185" cy="351949"/>
          </a:xfrm>
          <a:prstGeom prst="rect">
            <a:avLst/>
          </a:prstGeom>
          <a:noFill/>
          <a:ln/>
        </p:spPr>
        <p:txBody>
          <a:bodyPr wrap="none" lIns="0" tIns="0" rIns="0" bIns="0" rtlCol="0" anchor="t"/>
          <a:lstStyle/>
          <a:p>
            <a:pPr marL="0" indent="0" algn="l">
              <a:lnSpc>
                <a:spcPts val="2750"/>
              </a:lnSpc>
              <a:buNone/>
            </a:pPr>
            <a:r>
              <a:rPr lang="en-US" sz="2200" dirty="0">
                <a:solidFill>
                  <a:srgbClr val="CAD6DE"/>
                </a:solidFill>
                <a:latin typeface="Unbounded" pitchFamily="34" charset="0"/>
                <a:ea typeface="Unbounded" pitchFamily="34" charset="-122"/>
                <a:cs typeface="Unbounded" pitchFamily="34" charset="-120"/>
              </a:rPr>
              <a:t>Seminars</a:t>
            </a:r>
            <a:endParaRPr lang="en-US" sz="2200" dirty="0"/>
          </a:p>
        </p:txBody>
      </p:sp>
      <p:sp>
        <p:nvSpPr>
          <p:cNvPr id="13" name="Shape 10"/>
          <p:cNvSpPr/>
          <p:nvPr/>
        </p:nvSpPr>
        <p:spPr>
          <a:xfrm>
            <a:off x="6832104" y="6010394"/>
            <a:ext cx="718066" cy="30480"/>
          </a:xfrm>
          <a:prstGeom prst="roundRect">
            <a:avLst>
              <a:gd name="adj" fmla="val 117806"/>
            </a:avLst>
          </a:prstGeom>
          <a:solidFill>
            <a:srgbClr val="49606E"/>
          </a:solidFill>
          <a:ln/>
        </p:spPr>
      </p:sp>
      <p:sp>
        <p:nvSpPr>
          <p:cNvPr id="14" name="Shape 11"/>
          <p:cNvSpPr/>
          <p:nvPr/>
        </p:nvSpPr>
        <p:spPr>
          <a:xfrm>
            <a:off x="6324064" y="5756434"/>
            <a:ext cx="538520" cy="538520"/>
          </a:xfrm>
          <a:prstGeom prst="roundRect">
            <a:avLst>
              <a:gd name="adj" fmla="val 6668"/>
            </a:avLst>
          </a:prstGeom>
          <a:solidFill>
            <a:srgbClr val="304755"/>
          </a:solidFill>
          <a:ln/>
        </p:spPr>
      </p:sp>
      <p:sp>
        <p:nvSpPr>
          <p:cNvPr id="15" name="Text 12"/>
          <p:cNvSpPr/>
          <p:nvPr/>
        </p:nvSpPr>
        <p:spPr>
          <a:xfrm>
            <a:off x="6424315" y="5814417"/>
            <a:ext cx="337899" cy="422434"/>
          </a:xfrm>
          <a:prstGeom prst="rect">
            <a:avLst/>
          </a:prstGeom>
          <a:noFill/>
          <a:ln/>
        </p:spPr>
        <p:txBody>
          <a:bodyPr wrap="none" lIns="0" tIns="0" rIns="0" bIns="0" rtlCol="0" anchor="t"/>
          <a:lstStyle/>
          <a:p>
            <a:pPr marL="0" indent="0" algn="ctr">
              <a:lnSpc>
                <a:spcPts val="2650"/>
              </a:lnSpc>
              <a:buNone/>
            </a:pPr>
            <a:r>
              <a:rPr lang="en-US" sz="2650" dirty="0">
                <a:solidFill>
                  <a:srgbClr val="CAD6DE"/>
                </a:solidFill>
                <a:latin typeface="Unbounded" pitchFamily="34" charset="0"/>
                <a:ea typeface="Unbounded" pitchFamily="34" charset="-122"/>
                <a:cs typeface="Unbounded" pitchFamily="34" charset="-120"/>
              </a:rPr>
              <a:t>3</a:t>
            </a:r>
            <a:endParaRPr lang="en-US" sz="2650" dirty="0"/>
          </a:p>
        </p:txBody>
      </p:sp>
      <p:sp>
        <p:nvSpPr>
          <p:cNvPr id="16" name="Text 13"/>
          <p:cNvSpPr/>
          <p:nvPr/>
        </p:nvSpPr>
        <p:spPr>
          <a:xfrm>
            <a:off x="7790259" y="5726549"/>
            <a:ext cx="2881432" cy="351949"/>
          </a:xfrm>
          <a:prstGeom prst="rect">
            <a:avLst/>
          </a:prstGeom>
          <a:noFill/>
          <a:ln/>
        </p:spPr>
        <p:txBody>
          <a:bodyPr wrap="none" lIns="0" tIns="0" rIns="0" bIns="0" rtlCol="0" anchor="t"/>
          <a:lstStyle/>
          <a:p>
            <a:pPr marL="0" indent="0" algn="l">
              <a:lnSpc>
                <a:spcPts val="2750"/>
              </a:lnSpc>
              <a:buNone/>
            </a:pPr>
            <a:r>
              <a:rPr lang="en-US" sz="2200" dirty="0">
                <a:solidFill>
                  <a:srgbClr val="CAD6DE"/>
                </a:solidFill>
                <a:latin typeface="Unbounded" pitchFamily="34" charset="0"/>
                <a:ea typeface="Unbounded" pitchFamily="34" charset="-122"/>
                <a:cs typeface="Unbounded" pitchFamily="34" charset="-120"/>
              </a:rPr>
              <a:t>Online Resources</a:t>
            </a:r>
            <a:endParaRPr lang="en-US" sz="22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32338"/>
          </a:xfrm>
          <a:prstGeom prst="rect">
            <a:avLst/>
          </a:prstGeom>
        </p:spPr>
      </p:pic>
      <p:sp>
        <p:nvSpPr>
          <p:cNvPr id="3" name="Text 0"/>
          <p:cNvSpPr/>
          <p:nvPr/>
        </p:nvSpPr>
        <p:spPr>
          <a:xfrm>
            <a:off x="6241613" y="593408"/>
            <a:ext cx="7633573" cy="1904167"/>
          </a:xfrm>
          <a:prstGeom prst="rect">
            <a:avLst/>
          </a:prstGeom>
          <a:noFill/>
          <a:ln/>
        </p:spPr>
        <p:txBody>
          <a:bodyPr wrap="square" lIns="0" tIns="0" rIns="0" bIns="0" rtlCol="0" anchor="t"/>
          <a:lstStyle/>
          <a:p>
            <a:pPr marL="0" indent="0" algn="l">
              <a:lnSpc>
                <a:spcPts val="4950"/>
              </a:lnSpc>
              <a:buNone/>
            </a:pPr>
            <a:r>
              <a:rPr lang="en-US" sz="3950" dirty="0">
                <a:solidFill>
                  <a:srgbClr val="FFFFFF"/>
                </a:solidFill>
                <a:latin typeface="Unbounded" pitchFamily="34" charset="0"/>
                <a:ea typeface="Unbounded" pitchFamily="34" charset="-122"/>
                <a:cs typeface="Unbounded" pitchFamily="34" charset="-120"/>
              </a:rPr>
              <a:t>Assessment and Evaluation: Measuring Impact</a:t>
            </a:r>
            <a:endParaRPr lang="en-US" sz="3950" dirty="0"/>
          </a:p>
        </p:txBody>
      </p:sp>
      <p:pic>
        <p:nvPicPr>
          <p:cNvPr id="4" name="Image 1" descr="preencoded.png"/>
          <p:cNvPicPr>
            <a:picLocks noChangeAspect="1"/>
          </p:cNvPicPr>
          <p:nvPr/>
        </p:nvPicPr>
        <p:blipFill>
          <a:blip r:embed="rId4"/>
          <a:stretch>
            <a:fillRect/>
          </a:stretch>
        </p:blipFill>
        <p:spPr>
          <a:xfrm>
            <a:off x="6241613" y="2821186"/>
            <a:ext cx="1078944" cy="1294805"/>
          </a:xfrm>
          <a:prstGeom prst="rect">
            <a:avLst/>
          </a:prstGeom>
        </p:spPr>
      </p:pic>
      <p:sp>
        <p:nvSpPr>
          <p:cNvPr id="5" name="Text 1"/>
          <p:cNvSpPr/>
          <p:nvPr/>
        </p:nvSpPr>
        <p:spPr>
          <a:xfrm>
            <a:off x="7644170" y="3036927"/>
            <a:ext cx="2792016" cy="317302"/>
          </a:xfrm>
          <a:prstGeom prst="rect">
            <a:avLst/>
          </a:prstGeom>
          <a:noFill/>
          <a:ln/>
        </p:spPr>
        <p:txBody>
          <a:bodyPr wrap="none" lIns="0" tIns="0" rIns="0" bIns="0" rtlCol="0" anchor="t"/>
          <a:lstStyle/>
          <a:p>
            <a:pPr marL="0" indent="0" algn="l">
              <a:lnSpc>
                <a:spcPts val="2450"/>
              </a:lnSpc>
              <a:buNone/>
            </a:pPr>
            <a:r>
              <a:rPr lang="en-US" sz="1950" dirty="0">
                <a:solidFill>
                  <a:srgbClr val="CAD6DE"/>
                </a:solidFill>
                <a:latin typeface="Unbounded" pitchFamily="34" charset="0"/>
                <a:ea typeface="Unbounded" pitchFamily="34" charset="-122"/>
                <a:cs typeface="Unbounded" pitchFamily="34" charset="-120"/>
              </a:rPr>
              <a:t>Student Portfolios</a:t>
            </a:r>
            <a:endParaRPr lang="en-US" sz="1950" dirty="0"/>
          </a:p>
        </p:txBody>
      </p:sp>
      <p:pic>
        <p:nvPicPr>
          <p:cNvPr id="6" name="Image 2" descr="preencoded.png"/>
          <p:cNvPicPr>
            <a:picLocks noChangeAspect="1"/>
          </p:cNvPicPr>
          <p:nvPr/>
        </p:nvPicPr>
        <p:blipFill>
          <a:blip r:embed="rId5"/>
          <a:stretch>
            <a:fillRect/>
          </a:stretch>
        </p:blipFill>
        <p:spPr>
          <a:xfrm>
            <a:off x="6241613" y="4115991"/>
            <a:ext cx="1078944" cy="1294805"/>
          </a:xfrm>
          <a:prstGeom prst="rect">
            <a:avLst/>
          </a:prstGeom>
        </p:spPr>
      </p:pic>
      <p:sp>
        <p:nvSpPr>
          <p:cNvPr id="7" name="Text 2"/>
          <p:cNvSpPr/>
          <p:nvPr/>
        </p:nvSpPr>
        <p:spPr>
          <a:xfrm>
            <a:off x="7644170" y="4331732"/>
            <a:ext cx="2901077" cy="317302"/>
          </a:xfrm>
          <a:prstGeom prst="rect">
            <a:avLst/>
          </a:prstGeom>
          <a:noFill/>
          <a:ln/>
        </p:spPr>
        <p:txBody>
          <a:bodyPr wrap="none" lIns="0" tIns="0" rIns="0" bIns="0" rtlCol="0" anchor="t"/>
          <a:lstStyle/>
          <a:p>
            <a:pPr marL="0" indent="0" algn="l">
              <a:lnSpc>
                <a:spcPts val="2450"/>
              </a:lnSpc>
              <a:buNone/>
            </a:pPr>
            <a:r>
              <a:rPr lang="en-US" sz="1950" dirty="0">
                <a:solidFill>
                  <a:srgbClr val="CAD6DE"/>
                </a:solidFill>
                <a:latin typeface="Unbounded" pitchFamily="34" charset="0"/>
                <a:ea typeface="Unbounded" pitchFamily="34" charset="-122"/>
                <a:cs typeface="Unbounded" pitchFamily="34" charset="-120"/>
              </a:rPr>
              <a:t>Reflective Journals</a:t>
            </a:r>
            <a:endParaRPr lang="en-US" sz="1950" dirty="0"/>
          </a:p>
        </p:txBody>
      </p:sp>
      <p:pic>
        <p:nvPicPr>
          <p:cNvPr id="8" name="Image 3" descr="preencoded.png"/>
          <p:cNvPicPr>
            <a:picLocks noChangeAspect="1"/>
          </p:cNvPicPr>
          <p:nvPr/>
        </p:nvPicPr>
        <p:blipFill>
          <a:blip r:embed="rId6"/>
          <a:stretch>
            <a:fillRect/>
          </a:stretch>
        </p:blipFill>
        <p:spPr>
          <a:xfrm>
            <a:off x="6241613" y="5410795"/>
            <a:ext cx="1078944" cy="1294805"/>
          </a:xfrm>
          <a:prstGeom prst="rect">
            <a:avLst/>
          </a:prstGeom>
        </p:spPr>
      </p:pic>
      <p:sp>
        <p:nvSpPr>
          <p:cNvPr id="9" name="Text 3"/>
          <p:cNvSpPr/>
          <p:nvPr/>
        </p:nvSpPr>
        <p:spPr>
          <a:xfrm>
            <a:off x="7644170" y="5626537"/>
            <a:ext cx="2538770" cy="317302"/>
          </a:xfrm>
          <a:prstGeom prst="rect">
            <a:avLst/>
          </a:prstGeom>
          <a:noFill/>
          <a:ln/>
        </p:spPr>
        <p:txBody>
          <a:bodyPr wrap="none" lIns="0" tIns="0" rIns="0" bIns="0" rtlCol="0" anchor="t"/>
          <a:lstStyle/>
          <a:p>
            <a:pPr marL="0" indent="0" algn="l">
              <a:lnSpc>
                <a:spcPts val="2450"/>
              </a:lnSpc>
              <a:buNone/>
            </a:pPr>
            <a:r>
              <a:rPr lang="en-US" sz="1950" dirty="0">
                <a:solidFill>
                  <a:srgbClr val="CAD6DE"/>
                </a:solidFill>
                <a:latin typeface="Unbounded" pitchFamily="34" charset="0"/>
                <a:ea typeface="Unbounded" pitchFamily="34" charset="-122"/>
                <a:cs typeface="Unbounded" pitchFamily="34" charset="-120"/>
              </a:rPr>
              <a:t>Peer Evaluations</a:t>
            </a:r>
            <a:endParaRPr lang="en-US" sz="19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992160"/>
          </a:xfrm>
          <a:prstGeom prst="rect">
            <a:avLst/>
          </a:prstGeom>
        </p:spPr>
      </p:pic>
      <p:sp>
        <p:nvSpPr>
          <p:cNvPr id="3" name="Text 0"/>
          <p:cNvSpPr/>
          <p:nvPr/>
        </p:nvSpPr>
        <p:spPr>
          <a:xfrm>
            <a:off x="837724" y="3806428"/>
            <a:ext cx="12954952" cy="1408033"/>
          </a:xfrm>
          <a:prstGeom prst="rect">
            <a:avLst/>
          </a:prstGeom>
          <a:noFill/>
          <a:ln/>
        </p:spPr>
        <p:txBody>
          <a:bodyPr wrap="square" lIns="0" tIns="0" rIns="0" bIns="0" rtlCol="0" anchor="t"/>
          <a:lstStyle/>
          <a:p>
            <a:pPr marL="0" indent="0" algn="l">
              <a:lnSpc>
                <a:spcPts val="5500"/>
              </a:lnSpc>
              <a:buNone/>
            </a:pPr>
            <a:r>
              <a:rPr lang="en-US" sz="4400" dirty="0">
                <a:solidFill>
                  <a:srgbClr val="FFFFFF"/>
                </a:solidFill>
                <a:latin typeface="Unbounded" pitchFamily="34" charset="0"/>
                <a:ea typeface="Unbounded" pitchFamily="34" charset="-122"/>
                <a:cs typeface="Unbounded" pitchFamily="34" charset="-120"/>
              </a:rPr>
              <a:t>Case Studies: Success Stories from Around the Globe</a:t>
            </a:r>
            <a:endParaRPr lang="en-US" sz="4400" dirty="0"/>
          </a:p>
        </p:txBody>
      </p:sp>
      <p:pic>
        <p:nvPicPr>
          <p:cNvPr id="4" name="Image 1" descr="preencoded.png"/>
          <p:cNvPicPr>
            <a:picLocks noChangeAspect="1"/>
          </p:cNvPicPr>
          <p:nvPr/>
        </p:nvPicPr>
        <p:blipFill>
          <a:blip r:embed="rId4"/>
          <a:stretch>
            <a:fillRect/>
          </a:stretch>
        </p:blipFill>
        <p:spPr>
          <a:xfrm>
            <a:off x="837724" y="5573435"/>
            <a:ext cx="598408" cy="598408"/>
          </a:xfrm>
          <a:prstGeom prst="rect">
            <a:avLst/>
          </a:prstGeom>
        </p:spPr>
      </p:pic>
      <p:sp>
        <p:nvSpPr>
          <p:cNvPr id="5" name="Text 1"/>
          <p:cNvSpPr/>
          <p:nvPr/>
        </p:nvSpPr>
        <p:spPr>
          <a:xfrm>
            <a:off x="837724" y="6411158"/>
            <a:ext cx="2816185" cy="351949"/>
          </a:xfrm>
          <a:prstGeom prst="rect">
            <a:avLst/>
          </a:prstGeom>
          <a:noFill/>
          <a:ln/>
        </p:spPr>
        <p:txBody>
          <a:bodyPr wrap="none" lIns="0" tIns="0" rIns="0" bIns="0" rtlCol="0" anchor="t"/>
          <a:lstStyle/>
          <a:p>
            <a:pPr marL="0" indent="0" algn="l">
              <a:lnSpc>
                <a:spcPts val="2750"/>
              </a:lnSpc>
              <a:buNone/>
            </a:pPr>
            <a:r>
              <a:rPr lang="en-US" sz="2200" dirty="0">
                <a:solidFill>
                  <a:srgbClr val="CAD6DE"/>
                </a:solidFill>
                <a:latin typeface="Unbounded" pitchFamily="34" charset="0"/>
                <a:ea typeface="Unbounded" pitchFamily="34" charset="-122"/>
                <a:cs typeface="Unbounded" pitchFamily="34" charset="-120"/>
              </a:rPr>
              <a:t>Global Examples</a:t>
            </a:r>
            <a:endParaRPr lang="en-US" sz="2200" dirty="0"/>
          </a:p>
        </p:txBody>
      </p:sp>
      <p:pic>
        <p:nvPicPr>
          <p:cNvPr id="6" name="Image 2" descr="preencoded.png"/>
          <p:cNvPicPr>
            <a:picLocks noChangeAspect="1"/>
          </p:cNvPicPr>
          <p:nvPr/>
        </p:nvPicPr>
        <p:blipFill>
          <a:blip r:embed="rId5"/>
          <a:stretch>
            <a:fillRect/>
          </a:stretch>
        </p:blipFill>
        <p:spPr>
          <a:xfrm>
            <a:off x="5275659" y="5573435"/>
            <a:ext cx="598408" cy="598408"/>
          </a:xfrm>
          <a:prstGeom prst="rect">
            <a:avLst/>
          </a:prstGeom>
        </p:spPr>
      </p:pic>
      <p:sp>
        <p:nvSpPr>
          <p:cNvPr id="7" name="Text 2"/>
          <p:cNvSpPr/>
          <p:nvPr/>
        </p:nvSpPr>
        <p:spPr>
          <a:xfrm>
            <a:off x="5275659" y="6411158"/>
            <a:ext cx="2816185" cy="351949"/>
          </a:xfrm>
          <a:prstGeom prst="rect">
            <a:avLst/>
          </a:prstGeom>
          <a:noFill/>
          <a:ln/>
        </p:spPr>
        <p:txBody>
          <a:bodyPr wrap="none" lIns="0" tIns="0" rIns="0" bIns="0" rtlCol="0" anchor="t"/>
          <a:lstStyle/>
          <a:p>
            <a:pPr marL="0" indent="0" algn="l">
              <a:lnSpc>
                <a:spcPts val="2750"/>
              </a:lnSpc>
              <a:buNone/>
            </a:pPr>
            <a:r>
              <a:rPr lang="en-US" sz="2200" dirty="0">
                <a:solidFill>
                  <a:srgbClr val="CAD6DE"/>
                </a:solidFill>
                <a:latin typeface="Unbounded" pitchFamily="34" charset="0"/>
                <a:ea typeface="Unbounded" pitchFamily="34" charset="-122"/>
                <a:cs typeface="Unbounded" pitchFamily="34" charset="-120"/>
              </a:rPr>
              <a:t>School Success</a:t>
            </a:r>
            <a:endParaRPr lang="en-US" sz="2200" dirty="0"/>
          </a:p>
        </p:txBody>
      </p:sp>
      <p:pic>
        <p:nvPicPr>
          <p:cNvPr id="8" name="Image 3" descr="preencoded.png"/>
          <p:cNvPicPr>
            <a:picLocks noChangeAspect="1"/>
          </p:cNvPicPr>
          <p:nvPr/>
        </p:nvPicPr>
        <p:blipFill>
          <a:blip r:embed="rId6"/>
          <a:stretch>
            <a:fillRect/>
          </a:stretch>
        </p:blipFill>
        <p:spPr>
          <a:xfrm>
            <a:off x="9713595" y="5573435"/>
            <a:ext cx="598408" cy="598408"/>
          </a:xfrm>
          <a:prstGeom prst="rect">
            <a:avLst/>
          </a:prstGeom>
        </p:spPr>
      </p:pic>
      <p:sp>
        <p:nvSpPr>
          <p:cNvPr id="9" name="Text 3"/>
          <p:cNvSpPr/>
          <p:nvPr/>
        </p:nvSpPr>
        <p:spPr>
          <a:xfrm>
            <a:off x="9713595" y="6411158"/>
            <a:ext cx="3160276" cy="351949"/>
          </a:xfrm>
          <a:prstGeom prst="rect">
            <a:avLst/>
          </a:prstGeom>
          <a:noFill/>
          <a:ln/>
        </p:spPr>
        <p:txBody>
          <a:bodyPr wrap="none" lIns="0" tIns="0" rIns="0" bIns="0" rtlCol="0" anchor="t"/>
          <a:lstStyle/>
          <a:p>
            <a:pPr marL="0" indent="0" algn="l">
              <a:lnSpc>
                <a:spcPts val="2750"/>
              </a:lnSpc>
              <a:buNone/>
            </a:pPr>
            <a:r>
              <a:rPr lang="en-US" sz="2200" dirty="0">
                <a:solidFill>
                  <a:srgbClr val="CAD6DE"/>
                </a:solidFill>
                <a:latin typeface="Unbounded" pitchFamily="34" charset="0"/>
                <a:ea typeface="Unbounded" pitchFamily="34" charset="-122"/>
                <a:cs typeface="Unbounded" pitchFamily="34" charset="-120"/>
              </a:rPr>
              <a:t>Positive Outcomes</a:t>
            </a:r>
            <a:endParaRPr lang="en-US" sz="2200" dirty="0"/>
          </a:p>
        </p:txBody>
      </p: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0E5580"/>
      </a:dk2>
      <a:lt2>
        <a:srgbClr val="EBEBEB"/>
      </a:lt2>
      <a:accent1>
        <a:srgbClr val="ACD433"/>
      </a:accent1>
      <a:accent2>
        <a:srgbClr val="E6C133"/>
      </a:accent2>
      <a:accent3>
        <a:srgbClr val="EF7A24"/>
      </a:accent3>
      <a:accent4>
        <a:srgbClr val="5AA0F5"/>
      </a:accent4>
      <a:accent5>
        <a:srgbClr val="75CEEC"/>
      </a:accent5>
      <a:accent6>
        <a:srgbClr val="65D6A0"/>
      </a:accent6>
      <a:hlink>
        <a:srgbClr val="C4E46E"/>
      </a:hlink>
      <a:folHlink>
        <a:srgbClr val="BDE0F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2000"/>
                <a:hueMod val="96000"/>
                <a:satMod val="128000"/>
                <a:lumMod val="114000"/>
              </a:schemeClr>
            </a:gs>
            <a:gs pos="100000">
              <a:schemeClr val="phClr">
                <a:shade val="62000"/>
                <a:hueMod val="100000"/>
                <a:satMod val="134000"/>
                <a:lumMod val="56000"/>
              </a:schemeClr>
            </a:gs>
          </a:gsLst>
          <a:path path="circle">
            <a:fillToRect l="45000" t="65000" r="125000" b="100000"/>
          </a:path>
        </a:gradFill>
        <a:blipFill rotWithShape="1">
          <a:blip xmlns:r="http://schemas.openxmlformats.org/officeDocument/2006/relationships" r:embed="rId1">
            <a:duotone>
              <a:schemeClr val="phClr">
                <a:shade val="62000"/>
                <a:hueMod val="108000"/>
                <a:satMod val="164000"/>
                <a:lumMod val="69000"/>
              </a:schemeClr>
              <a:schemeClr val="phClr">
                <a:tint val="96000"/>
                <a:hueMod val="90000"/>
                <a:satMod val="130000"/>
                <a:lumMod val="134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BACC050B-8757-4460-95D8-E37B46A6B42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Template>
  <TotalTime>15</TotalTime>
  <Words>356</Words>
  <Application>Microsoft Office PowerPoint</Application>
  <PresentationFormat>Custom</PresentationFormat>
  <Paragraphs>88</Paragraphs>
  <Slides>12</Slides>
  <Notes>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vt:i4>
      </vt:variant>
    </vt:vector>
  </HeadingPairs>
  <TitlesOfParts>
    <vt:vector size="19" baseType="lpstr">
      <vt:lpstr>Algerian</vt:lpstr>
      <vt:lpstr>Cabin</vt:lpstr>
      <vt:lpstr>Wingdings 3</vt:lpstr>
      <vt:lpstr>Century Gothic</vt:lpstr>
      <vt:lpstr>Wingdings</vt:lpstr>
      <vt:lpstr>Unbounded</vt:lpstr>
      <vt:lpstr>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kavinya k</cp:lastModifiedBy>
  <cp:revision>2</cp:revision>
  <dcterms:created xsi:type="dcterms:W3CDTF">2025-03-18T15:19:06Z</dcterms:created>
  <dcterms:modified xsi:type="dcterms:W3CDTF">2025-03-18T15:35:29Z</dcterms:modified>
</cp:coreProperties>
</file>